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95" r:id="rId2"/>
    <p:sldId id="256" r:id="rId3"/>
    <p:sldId id="307" r:id="rId4"/>
    <p:sldId id="296" r:id="rId5"/>
    <p:sldId id="308" r:id="rId6"/>
    <p:sldId id="309" r:id="rId7"/>
    <p:sldId id="317" r:id="rId8"/>
    <p:sldId id="318" r:id="rId9"/>
    <p:sldId id="319" r:id="rId10"/>
    <p:sldId id="321" r:id="rId11"/>
    <p:sldId id="335" r:id="rId12"/>
    <p:sldId id="320" r:id="rId13"/>
    <p:sldId id="336" r:id="rId14"/>
    <p:sldId id="337" r:id="rId15"/>
    <p:sldId id="340" r:id="rId16"/>
    <p:sldId id="339" r:id="rId17"/>
    <p:sldId id="345" r:id="rId18"/>
    <p:sldId id="346" r:id="rId19"/>
    <p:sldId id="347" r:id="rId20"/>
    <p:sldId id="344" r:id="rId21"/>
    <p:sldId id="338" r:id="rId22"/>
    <p:sldId id="341" r:id="rId23"/>
    <p:sldId id="34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742B"/>
    <a:srgbClr val="0053FA"/>
    <a:srgbClr val="A2FF6E"/>
    <a:srgbClr val="86D05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75"/>
    <p:restoredTop sz="80056"/>
  </p:normalViewPr>
  <p:slideViewPr>
    <p:cSldViewPr snapToGrid="0" snapToObjects="1">
      <p:cViewPr varScale="1">
        <p:scale>
          <a:sx n="66" d="100"/>
          <a:sy n="66" d="100"/>
        </p:scale>
        <p:origin x="1142" y="4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71CB1-1E40-C145-AC18-111AF8D278BF}" type="datetimeFigureOut">
              <a:rPr lang="en-US" smtClean="0"/>
              <a:t>10-Sep-21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015EEE-DF38-3C4F-AD5E-01DBF176B1C4}" type="slidenum">
              <a:rPr lang="en-US" smtClean="0"/>
              <a:t>‹#›</a:t>
            </a:fld>
            <a:endParaRPr lang="en-US"/>
          </a:p>
        </p:txBody>
      </p:sp>
    </p:spTree>
    <p:extLst>
      <p:ext uri="{BB962C8B-B14F-4D97-AF65-F5344CB8AC3E}">
        <p14:creationId xmlns:p14="http://schemas.microsoft.com/office/powerpoint/2010/main" val="3716651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62353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700165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015EEE-DF38-3C4F-AD5E-01DBF176B1C4}" type="slidenum">
              <a:rPr lang="en-US" smtClean="0"/>
              <a:t>7</a:t>
            </a:fld>
            <a:endParaRPr lang="en-US"/>
          </a:p>
        </p:txBody>
      </p:sp>
    </p:spTree>
    <p:extLst>
      <p:ext uri="{BB962C8B-B14F-4D97-AF65-F5344CB8AC3E}">
        <p14:creationId xmlns:p14="http://schemas.microsoft.com/office/powerpoint/2010/main" val="188383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015EEE-DF38-3C4F-AD5E-01DBF176B1C4}" type="slidenum">
              <a:rPr lang="en-US" smtClean="0"/>
              <a:t>8</a:t>
            </a:fld>
            <a:endParaRPr lang="en-US"/>
          </a:p>
        </p:txBody>
      </p:sp>
    </p:spTree>
    <p:extLst>
      <p:ext uri="{BB962C8B-B14F-4D97-AF65-F5344CB8AC3E}">
        <p14:creationId xmlns:p14="http://schemas.microsoft.com/office/powerpoint/2010/main" val="105235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50683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Sv</a:t>
            </a:r>
            <a:r>
              <a:rPr lang="en-US" dirty="0"/>
              <a:t> </a:t>
            </a:r>
            <a:r>
              <a:rPr lang="en-US" dirty="0" err="1"/>
              <a:t>ở</a:t>
            </a:r>
            <a:r>
              <a:rPr lang="en-US" dirty="0"/>
              <a:t> </a:t>
            </a:r>
            <a:r>
              <a:rPr lang="en-US" dirty="0" err="1"/>
              <a:t>mọi</a:t>
            </a:r>
            <a:r>
              <a:rPr lang="en-US" dirty="0"/>
              <a:t> </a:t>
            </a:r>
            <a:r>
              <a:rPr lang="en-US" dirty="0" err="1"/>
              <a:t>tổ</a:t>
            </a:r>
            <a:r>
              <a:rPr lang="en-US" dirty="0"/>
              <a:t> </a:t>
            </a:r>
            <a:r>
              <a:rPr lang="en-US" dirty="0" err="1"/>
              <a:t>chức</a:t>
            </a:r>
            <a:r>
              <a:rPr lang="en-US" dirty="0"/>
              <a:t> </a:t>
            </a:r>
            <a:r>
              <a:rPr lang="en-US" dirty="0" err="1"/>
              <a:t>đèu</a:t>
            </a:r>
            <a:r>
              <a:rPr lang="en-US" dirty="0"/>
              <a:t> </a:t>
            </a:r>
            <a:r>
              <a:rPr lang="en-US" dirty="0" err="1"/>
              <a:t>không</a:t>
            </a:r>
            <a:r>
              <a:rPr lang="en-US" dirty="0"/>
              <a:t> </a:t>
            </a:r>
            <a:r>
              <a:rPr lang="en-US" dirty="0" err="1"/>
              <a:t>ngừng</a:t>
            </a:r>
            <a:r>
              <a:rPr lang="en-US" dirty="0"/>
              <a:t> TĐC </a:t>
            </a:r>
            <a:r>
              <a:rPr lang="en-US" dirty="0" err="1"/>
              <a:t>và</a:t>
            </a:r>
            <a:r>
              <a:rPr lang="en-US" dirty="0"/>
              <a:t> </a:t>
            </a:r>
            <a:r>
              <a:rPr lang="en-US" dirty="0" err="1"/>
              <a:t>năng</a:t>
            </a:r>
            <a:r>
              <a:rPr lang="en-US" dirty="0"/>
              <a:t> </a:t>
            </a:r>
            <a:r>
              <a:rPr lang="en-US" dirty="0" err="1"/>
              <a:t>lượng</a:t>
            </a:r>
            <a:r>
              <a:rPr lang="en-US" dirty="0"/>
              <a:t> </a:t>
            </a:r>
            <a:r>
              <a:rPr lang="en-US" dirty="0" err="1"/>
              <a:t>với</a:t>
            </a:r>
            <a:r>
              <a:rPr lang="en-US" dirty="0"/>
              <a:t> </a:t>
            </a:r>
            <a:r>
              <a:rPr lang="en-US" dirty="0" err="1"/>
              <a:t>môi</a:t>
            </a:r>
            <a:r>
              <a:rPr lang="en-US" dirty="0"/>
              <a:t> </a:t>
            </a:r>
            <a:r>
              <a:rPr lang="en-US" dirty="0" err="1"/>
              <a:t>trường</a:t>
            </a:r>
            <a:r>
              <a:rPr lang="en-US" dirty="0"/>
              <a:t>. </a:t>
            </a:r>
            <a:r>
              <a:rPr lang="en-US" dirty="0" err="1"/>
              <a:t>Sinh</a:t>
            </a:r>
            <a:r>
              <a:rPr lang="en-US" dirty="0"/>
              <a:t> </a:t>
            </a:r>
            <a:r>
              <a:rPr lang="en-US" dirty="0" err="1"/>
              <a:t>vật</a:t>
            </a:r>
            <a:r>
              <a:rPr lang="en-US" dirty="0"/>
              <a:t> </a:t>
            </a:r>
            <a:r>
              <a:rPr lang="en-US" dirty="0" err="1"/>
              <a:t>ko</a:t>
            </a:r>
            <a:r>
              <a:rPr lang="en-US" dirty="0"/>
              <a:t> </a:t>
            </a:r>
            <a:r>
              <a:rPr lang="en-US" dirty="0" err="1"/>
              <a:t>chỉ</a:t>
            </a:r>
            <a:r>
              <a:rPr lang="en-US" dirty="0"/>
              <a:t> </a:t>
            </a:r>
            <a:r>
              <a:rPr lang="en-US" dirty="0" err="1"/>
              <a:t>chịu</a:t>
            </a:r>
            <a:r>
              <a:rPr lang="en-US" dirty="0"/>
              <a:t> </a:t>
            </a:r>
            <a:r>
              <a:rPr lang="en-US" dirty="0" err="1"/>
              <a:t>sự</a:t>
            </a:r>
            <a:r>
              <a:rPr lang="en-US" dirty="0"/>
              <a:t> </a:t>
            </a:r>
            <a:r>
              <a:rPr lang="en-US" dirty="0" err="1"/>
              <a:t>tác</a:t>
            </a:r>
            <a:r>
              <a:rPr lang="en-US" dirty="0"/>
              <a:t> </a:t>
            </a:r>
            <a:r>
              <a:rPr lang="en-US" dirty="0" err="1"/>
              <a:t>động</a:t>
            </a:r>
            <a:r>
              <a:rPr lang="en-US" dirty="0"/>
              <a:t> </a:t>
            </a:r>
            <a:r>
              <a:rPr lang="en-US" dirty="0" err="1"/>
              <a:t>của</a:t>
            </a:r>
            <a:r>
              <a:rPr lang="en-US" dirty="0"/>
              <a:t> </a:t>
            </a:r>
            <a:r>
              <a:rPr lang="en-US" dirty="0" err="1"/>
              <a:t>môi</a:t>
            </a:r>
            <a:r>
              <a:rPr lang="en-US" dirty="0"/>
              <a:t> </a:t>
            </a:r>
            <a:r>
              <a:rPr lang="en-US" dirty="0" err="1"/>
              <a:t>trường</a:t>
            </a:r>
            <a:r>
              <a:rPr lang="en-US" dirty="0"/>
              <a:t> </a:t>
            </a:r>
            <a:r>
              <a:rPr lang="en-US" dirty="0" err="1"/>
              <a:t>mà</a:t>
            </a:r>
            <a:r>
              <a:rPr lang="en-US" dirty="0"/>
              <a:t> </a:t>
            </a:r>
            <a:r>
              <a:rPr lang="en-US" dirty="0" err="1"/>
              <a:t>còn</a:t>
            </a:r>
            <a:r>
              <a:rPr lang="en-US" dirty="0"/>
              <a:t> </a:t>
            </a:r>
            <a:r>
              <a:rPr lang="en-US" dirty="0" err="1"/>
              <a:t>góp</a:t>
            </a:r>
            <a:r>
              <a:rPr lang="en-US" dirty="0"/>
              <a:t> </a:t>
            </a:r>
            <a:r>
              <a:rPr lang="en-US" dirty="0" err="1"/>
              <a:t>phần</a:t>
            </a:r>
            <a:r>
              <a:rPr lang="en-US" dirty="0"/>
              <a:t> </a:t>
            </a:r>
            <a:r>
              <a:rPr lang="en-US" dirty="0" err="1"/>
              <a:t>làm</a:t>
            </a:r>
            <a:r>
              <a:rPr lang="en-US" dirty="0"/>
              <a:t> </a:t>
            </a:r>
            <a:r>
              <a:rPr lang="en-US" dirty="0" err="1"/>
              <a:t>biến</a:t>
            </a:r>
            <a:r>
              <a:rPr lang="en-US" dirty="0"/>
              <a:t> </a:t>
            </a:r>
            <a:r>
              <a:rPr lang="en-US" dirty="0" err="1"/>
              <a:t>đổi</a:t>
            </a:r>
            <a:r>
              <a:rPr lang="en-US" dirty="0"/>
              <a:t> </a:t>
            </a:r>
            <a:r>
              <a:rPr lang="en-US" dirty="0" err="1"/>
              <a:t>môi</a:t>
            </a:r>
            <a:r>
              <a:rPr lang="en-US" dirty="0"/>
              <a:t> </a:t>
            </a:r>
            <a:r>
              <a:rPr lang="en-US" dirty="0" err="1"/>
              <a:t>trường</a:t>
            </a:r>
            <a:r>
              <a:rPr lang="en-US" dirty="0"/>
              <a:t>.</a:t>
            </a:r>
          </a:p>
        </p:txBody>
      </p:sp>
      <p:sp>
        <p:nvSpPr>
          <p:cNvPr id="4" name="Slide Number Placeholder 3"/>
          <p:cNvSpPr>
            <a:spLocks noGrp="1"/>
          </p:cNvSpPr>
          <p:nvPr>
            <p:ph type="sldNum" sz="quarter" idx="5"/>
          </p:nvPr>
        </p:nvSpPr>
        <p:spPr/>
        <p:txBody>
          <a:bodyPr/>
          <a:lstStyle/>
          <a:p>
            <a:fld id="{65015EEE-DF38-3C4F-AD5E-01DBF176B1C4}" type="slidenum">
              <a:rPr lang="en-US" smtClean="0"/>
              <a:t>14</a:t>
            </a:fld>
            <a:endParaRPr lang="en-US"/>
          </a:p>
        </p:txBody>
      </p:sp>
    </p:spTree>
    <p:extLst>
      <p:ext uri="{BB962C8B-B14F-4D97-AF65-F5344CB8AC3E}">
        <p14:creationId xmlns:p14="http://schemas.microsoft.com/office/powerpoint/2010/main" val="241972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 Cơ thể luôn cần một số lượng các chất hợp lí cân đối, nếu cung cấp quá nhiều cơ thể không sử dụng hết sẽ đầu độc cơ thể, nếu cung cấp quá ít cơ thể không đủ nguyên liệu để tổng hợp các chất cần cho sự sống cũng sẽ sinh bệnh</a:t>
            </a:r>
          </a:p>
          <a:p>
            <a:r>
              <a:rPr lang="vi-VN" sz="1200" b="0" i="0" kern="1200" dirty="0">
                <a:solidFill>
                  <a:schemeClr val="tx1"/>
                </a:solidFill>
                <a:effectLst/>
                <a:latin typeface="+mn-lt"/>
                <a:ea typeface="+mn-ea"/>
                <a:cs typeface="+mn-cs"/>
              </a:rPr>
              <a:t>Mỗi loại thức ăn chỉ có một số chất nhất định, do vậy cần phải ăn đủ đa dạng các loại thức ăn, ăn quá nhiều một loại nào đó sẽ dẫn đến cơ thể dư thừa chất đó nhưng lại thiếu những loại khác, gây rối loạn hoạt động sống.→ Mất cân bằng nội môi → Rối loạn hoạt động sống. Cơ quan trong cơ thể  người giữ vai trò chủ đạo trong điều hòa cân bằng nội môi: gan, thận</a:t>
            </a:r>
          </a:p>
          <a:p>
            <a:endParaRPr lang="en-US" dirty="0"/>
          </a:p>
        </p:txBody>
      </p:sp>
      <p:sp>
        <p:nvSpPr>
          <p:cNvPr id="4" name="Slide Number Placeholder 3"/>
          <p:cNvSpPr>
            <a:spLocks noGrp="1"/>
          </p:cNvSpPr>
          <p:nvPr>
            <p:ph type="sldNum" sz="quarter" idx="5"/>
          </p:nvPr>
        </p:nvSpPr>
        <p:spPr/>
        <p:txBody>
          <a:bodyPr/>
          <a:lstStyle/>
          <a:p>
            <a:fld id="{65015EEE-DF38-3C4F-AD5E-01DBF176B1C4}" type="slidenum">
              <a:rPr lang="en-US" smtClean="0"/>
              <a:t>18</a:t>
            </a:fld>
            <a:endParaRPr lang="en-US"/>
          </a:p>
        </p:txBody>
      </p:sp>
    </p:spTree>
    <p:extLst>
      <p:ext uri="{BB962C8B-B14F-4D97-AF65-F5344CB8AC3E}">
        <p14:creationId xmlns:p14="http://schemas.microsoft.com/office/powerpoint/2010/main" val="3107787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CDF5F-0F76-AF46-A15E-31939B1335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E7390-0E35-5148-97BC-B2F5AA1AA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0EAD79-4D29-2D42-979A-E6653A36A3FE}"/>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2E7ACEF5-6B31-AF4E-B3C8-F1CA8AEB7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B784F-F405-284F-8DE0-7763B5D3A259}"/>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392885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592AD-3AFD-FA4A-A725-EB7B28A37D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6A8732-6360-3E4E-A6F1-276F4F014A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C8392-C48E-A840-A223-CF61FFDECCE3}"/>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DF6C61DD-880A-0C40-867B-71BBE7CBB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E3529-7C42-E842-A9C1-1A2F6F4D6AB1}"/>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3215956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8EF74C-0914-F14E-B336-CE72DB5CC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26BBFD-5BD7-C74B-9B8B-3EAE84155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B22AA-7D2C-2949-90DC-7DDC2704BAFF}"/>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CECFCD86-3AED-B64C-AC83-6B608EF34F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C2FF87-0C23-8743-81D9-FBCF1520523E}"/>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78750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图片与标题">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6841853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EAB8-0D86-324A-87D8-62E86B04B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504B9E-F828-EB46-8583-73F2699C5C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D098D4-642A-C148-BBB3-B6FE92881948}"/>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E8ED987D-36D0-7140-ADE1-F3E6DE700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8101A-1698-5A47-9B28-817122DBAA33}"/>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740817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2588-04E7-DA44-BD7B-60FB51B8D7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3C00C3-B4E8-D74F-9E1F-FA21C42276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CFDD30-DA0E-5343-A3CF-6CCE97566547}"/>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F3EE23F7-86AF-C246-BDFC-ED2B1FF6F6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5E81E-E953-D349-AB3D-0788A9A2E5AD}"/>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1551573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09149-4FD4-A748-81C8-502B61104A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DEAE50-2169-0F4D-AE7F-4D207156DC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EA98D4-B64B-5848-9ADA-89C5913BF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5D6454-5414-BF43-9BD7-9F95C62EE036}"/>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6" name="Footer Placeholder 5">
            <a:extLst>
              <a:ext uri="{FF2B5EF4-FFF2-40B4-BE49-F238E27FC236}">
                <a16:creationId xmlns:a16="http://schemas.microsoft.com/office/drawing/2014/main" id="{17A232BD-98B7-E94A-88A3-9CBE84FC0F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5291C-0790-6A41-8595-9E4A06676C14}"/>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58667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B699-3BCD-F84F-9B46-4E13EFA79C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B94509-2FD8-3242-AC41-67972388D9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4286A1-E7B6-A246-95DC-B52923C8F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DE68AD-8AD9-C94A-B662-DB509DDC8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8B67D2-A3BD-E14A-9965-98C0F44E70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667842-61F3-0C4C-BD98-04425549E452}"/>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8" name="Footer Placeholder 7">
            <a:extLst>
              <a:ext uri="{FF2B5EF4-FFF2-40B4-BE49-F238E27FC236}">
                <a16:creationId xmlns:a16="http://schemas.microsoft.com/office/drawing/2014/main" id="{6299691C-67A7-AB46-87AB-F7074C1785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A4E83C-EF4F-184B-9888-B4DD15DD06E7}"/>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372480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452E-D2E1-7E4B-BBE4-18974A291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C2D1A-8C26-794E-8089-639F8043B6DE}"/>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4" name="Footer Placeholder 3">
            <a:extLst>
              <a:ext uri="{FF2B5EF4-FFF2-40B4-BE49-F238E27FC236}">
                <a16:creationId xmlns:a16="http://schemas.microsoft.com/office/drawing/2014/main" id="{9A5AFA52-94E8-F446-A9F4-01E07F51A0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14C0A-7FB8-D04A-B360-4B17CED420E3}"/>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28984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5F1669-18D6-C44C-AB22-3EE2247F483D}"/>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3" name="Footer Placeholder 2">
            <a:extLst>
              <a:ext uri="{FF2B5EF4-FFF2-40B4-BE49-F238E27FC236}">
                <a16:creationId xmlns:a16="http://schemas.microsoft.com/office/drawing/2014/main" id="{377DEF36-FB19-714D-96D8-B427C71A84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1953E8-B9BE-0F44-98C9-A83B17351906}"/>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316005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9AFE-4338-E949-8BC9-892D245FB2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DF87FF-BA38-1546-BD8D-056AE64A42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DB52D-8A32-3147-B84A-AC71E9B01D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AE641-528F-3C44-88BD-3CF421E2A81F}"/>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6" name="Footer Placeholder 5">
            <a:extLst>
              <a:ext uri="{FF2B5EF4-FFF2-40B4-BE49-F238E27FC236}">
                <a16:creationId xmlns:a16="http://schemas.microsoft.com/office/drawing/2014/main" id="{65D416CD-A504-B648-A4C3-5F0BFC8C59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341BE-C45C-754C-A2B5-BDCAD9F947FC}"/>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183627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76D9-75D1-E044-B757-67A1759D9D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490DE5-28F8-7242-B9AB-D692FED1EF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A4ABDE-AEF7-4947-8FF2-75EA21FF0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8AB6D7-06E1-1B49-AF01-548246C88FA4}"/>
              </a:ext>
            </a:extLst>
          </p:cNvPr>
          <p:cNvSpPr>
            <a:spLocks noGrp="1"/>
          </p:cNvSpPr>
          <p:nvPr>
            <p:ph type="dt" sz="half" idx="10"/>
          </p:nvPr>
        </p:nvSpPr>
        <p:spPr/>
        <p:txBody>
          <a:bodyPr/>
          <a:lstStyle/>
          <a:p>
            <a:fld id="{CB7680D2-F019-E34A-8C9C-4ED3075DCEA8}" type="datetimeFigureOut">
              <a:rPr lang="en-US" smtClean="0"/>
              <a:t>10-Sep-21</a:t>
            </a:fld>
            <a:endParaRPr lang="en-US"/>
          </a:p>
        </p:txBody>
      </p:sp>
      <p:sp>
        <p:nvSpPr>
          <p:cNvPr id="6" name="Footer Placeholder 5">
            <a:extLst>
              <a:ext uri="{FF2B5EF4-FFF2-40B4-BE49-F238E27FC236}">
                <a16:creationId xmlns:a16="http://schemas.microsoft.com/office/drawing/2014/main" id="{E4141C28-D282-0F45-9336-22304A390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B134D-1697-864F-BDDC-F542AFC6A3FA}"/>
              </a:ext>
            </a:extLst>
          </p:cNvPr>
          <p:cNvSpPr>
            <a:spLocks noGrp="1"/>
          </p:cNvSpPr>
          <p:nvPr>
            <p:ph type="sldNum" sz="quarter" idx="12"/>
          </p:nvPr>
        </p:nvSpPr>
        <p:spPr/>
        <p:txBody>
          <a:bodyPr/>
          <a:lstStyle/>
          <a:p>
            <a:fld id="{2EECEA02-3ADE-A844-8801-5AC866D19A37}" type="slidenum">
              <a:rPr lang="en-US" smtClean="0"/>
              <a:t>‹#›</a:t>
            </a:fld>
            <a:endParaRPr lang="en-US"/>
          </a:p>
        </p:txBody>
      </p:sp>
    </p:spTree>
    <p:extLst>
      <p:ext uri="{BB962C8B-B14F-4D97-AF65-F5344CB8AC3E}">
        <p14:creationId xmlns:p14="http://schemas.microsoft.com/office/powerpoint/2010/main" val="2641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A78AD-5EBD-4449-8AD4-BB30BC5039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03C39E-979E-0B46-934A-A66D64F69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7B554-4C3B-6444-A15D-FACB7E1AB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680D2-F019-E34A-8C9C-4ED3075DCEA8}" type="datetimeFigureOut">
              <a:rPr lang="en-US" smtClean="0"/>
              <a:t>10-Sep-21</a:t>
            </a:fld>
            <a:endParaRPr lang="en-US"/>
          </a:p>
        </p:txBody>
      </p:sp>
      <p:sp>
        <p:nvSpPr>
          <p:cNvPr id="5" name="Footer Placeholder 4">
            <a:extLst>
              <a:ext uri="{FF2B5EF4-FFF2-40B4-BE49-F238E27FC236}">
                <a16:creationId xmlns:a16="http://schemas.microsoft.com/office/drawing/2014/main" id="{F3414460-4916-E24C-80F1-1F0EA53FEB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79C7F8-60E5-7442-8F62-5C54AE555E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CEA02-3ADE-A844-8801-5AC866D19A37}" type="slidenum">
              <a:rPr lang="en-US" smtClean="0"/>
              <a:t>‹#›</a:t>
            </a:fld>
            <a:endParaRPr lang="en-US"/>
          </a:p>
        </p:txBody>
      </p:sp>
    </p:spTree>
    <p:extLst>
      <p:ext uri="{BB962C8B-B14F-4D97-AF65-F5344CB8AC3E}">
        <p14:creationId xmlns:p14="http://schemas.microsoft.com/office/powerpoint/2010/main" val="1082964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tiff"/><Relationship Id="rId1" Type="http://schemas.openxmlformats.org/officeDocument/2006/relationships/slideLayout" Target="../slideLayouts/slideLayout7.xml"/><Relationship Id="rId5" Type="http://schemas.openxmlformats.org/officeDocument/2006/relationships/image" Target="../media/image36.tiff"/><Relationship Id="rId4" Type="http://schemas.openxmlformats.org/officeDocument/2006/relationships/image" Target="../media/image35.tiff"/></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tif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phan%202.ppt" TargetMode="External"/><Relationship Id="rId2" Type="http://schemas.openxmlformats.org/officeDocument/2006/relationships/image" Target="../media/image7.tiff"/><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tiff"/><Relationship Id="rId4" Type="http://schemas.openxmlformats.org/officeDocument/2006/relationships/hyperlink" Target="PHAN%203.pp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tiff"/><Relationship Id="rId7" Type="http://schemas.openxmlformats.org/officeDocument/2006/relationships/image" Target="../media/image29.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enying0907 90"/>
          <p:cNvSpPr/>
          <p:nvPr/>
        </p:nvSpPr>
        <p:spPr>
          <a:xfrm>
            <a:off x="851758" y="4770361"/>
            <a:ext cx="1029129" cy="482183"/>
          </a:xfrm>
          <a:prstGeom prst="rect">
            <a:avLst/>
          </a:prstGeom>
          <a:solidFill>
            <a:schemeClr val="accent1"/>
          </a:solidFill>
          <a:ln w="12700">
            <a:miter lim="400000"/>
          </a:ln>
        </p:spPr>
        <p:txBody>
          <a:bodyPr wrap="none" lIns="25400" tIns="25400" rIns="25400" bIns="25400" anchor="ctr">
            <a:spAutoFit/>
          </a:bodyPr>
          <a:lstStyle>
            <a:lvl1pPr>
              <a:defRPr sz="6000" b="1">
                <a:solidFill>
                  <a:srgbClr val="FFFFFF"/>
                </a:solidFill>
                <a:latin typeface="YuppySC-Regular"/>
                <a:ea typeface="YuppySC-Regular"/>
                <a:cs typeface="YuppySC-Regular"/>
                <a:sym typeface="YuppySC-Regular"/>
              </a:defRPr>
            </a:lvl1pPr>
          </a:lstStyle>
          <a:p>
            <a:pPr algn="ctr" defTabSz="412750" hangingPunct="0"/>
            <a:r>
              <a:rPr lang="en-US" altLang="zh-CN" sz="2800" b="0" kern="0" dirty="0">
                <a:solidFill>
                  <a:srgbClr val="000000"/>
                </a:solidFill>
                <a:latin typeface="Arial" panose="020B0604020202020204" pitchFamily="34" charset="0"/>
                <a:ea typeface="微软雅黑"/>
                <a:cs typeface="Arial" panose="020B0604020202020204" pitchFamily="34" charset="0"/>
                <a:sym typeface="Arial"/>
              </a:rPr>
              <a:t>THCS</a:t>
            </a:r>
            <a:endParaRPr sz="2800" b="0" kern="0" dirty="0">
              <a:solidFill>
                <a:srgbClr val="000000"/>
              </a:solidFill>
              <a:latin typeface="Arial" panose="020B0604020202020204" pitchFamily="34" charset="0"/>
              <a:ea typeface="微软雅黑"/>
              <a:cs typeface="Arial" panose="020B0604020202020204" pitchFamily="34" charset="0"/>
              <a:sym typeface="Arial"/>
            </a:endParaRPr>
          </a:p>
        </p:txBody>
      </p:sp>
      <p:sp>
        <p:nvSpPr>
          <p:cNvPr id="6" name="chenying0907 91"/>
          <p:cNvSpPr/>
          <p:nvPr/>
        </p:nvSpPr>
        <p:spPr>
          <a:xfrm rot="21310916">
            <a:off x="789885" y="4096209"/>
            <a:ext cx="10670992" cy="164988"/>
          </a:xfrm>
          <a:custGeom>
            <a:avLst/>
            <a:gdLst/>
            <a:ahLst/>
            <a:cxnLst>
              <a:cxn ang="0">
                <a:pos x="wd2" y="hd2"/>
              </a:cxn>
              <a:cxn ang="5400000">
                <a:pos x="wd2" y="hd2"/>
              </a:cxn>
              <a:cxn ang="10800000">
                <a:pos x="wd2" y="hd2"/>
              </a:cxn>
              <a:cxn ang="16200000">
                <a:pos x="wd2" y="hd2"/>
              </a:cxn>
            </a:cxnLst>
            <a:rect l="0" t="0" r="r" b="b"/>
            <a:pathLst>
              <a:path w="21594" h="21312" extrusionOk="0">
                <a:moveTo>
                  <a:pt x="20570" y="10021"/>
                </a:moveTo>
                <a:cubicBezTo>
                  <a:pt x="19775" y="9039"/>
                  <a:pt x="18988" y="8057"/>
                  <a:pt x="18200" y="8057"/>
                </a:cubicBezTo>
                <a:cubicBezTo>
                  <a:pt x="17822" y="8057"/>
                  <a:pt x="17444" y="9039"/>
                  <a:pt x="17066" y="9530"/>
                </a:cubicBezTo>
                <a:cubicBezTo>
                  <a:pt x="16838" y="10021"/>
                  <a:pt x="16609" y="9530"/>
                  <a:pt x="16381" y="10021"/>
                </a:cubicBezTo>
                <a:cubicBezTo>
                  <a:pt x="15775" y="10512"/>
                  <a:pt x="15168" y="11985"/>
                  <a:pt x="14570" y="11985"/>
                </a:cubicBezTo>
                <a:cubicBezTo>
                  <a:pt x="14090" y="11985"/>
                  <a:pt x="13617" y="10021"/>
                  <a:pt x="13145" y="10021"/>
                </a:cubicBezTo>
                <a:cubicBezTo>
                  <a:pt x="12830" y="9530"/>
                  <a:pt x="12515" y="11494"/>
                  <a:pt x="12200" y="11494"/>
                </a:cubicBezTo>
                <a:cubicBezTo>
                  <a:pt x="12058" y="11494"/>
                  <a:pt x="11916" y="10512"/>
                  <a:pt x="11774" y="10021"/>
                </a:cubicBezTo>
                <a:cubicBezTo>
                  <a:pt x="11743" y="10021"/>
                  <a:pt x="11704" y="9530"/>
                  <a:pt x="11672" y="9530"/>
                </a:cubicBezTo>
                <a:cubicBezTo>
                  <a:pt x="11137" y="10512"/>
                  <a:pt x="10601" y="11003"/>
                  <a:pt x="10066" y="11494"/>
                </a:cubicBezTo>
                <a:cubicBezTo>
                  <a:pt x="9829" y="11985"/>
                  <a:pt x="9593" y="11985"/>
                  <a:pt x="9365" y="11494"/>
                </a:cubicBezTo>
                <a:cubicBezTo>
                  <a:pt x="9215" y="11003"/>
                  <a:pt x="9066" y="9039"/>
                  <a:pt x="8916" y="9039"/>
                </a:cubicBezTo>
                <a:cubicBezTo>
                  <a:pt x="8632" y="8548"/>
                  <a:pt x="8349" y="9530"/>
                  <a:pt x="8065" y="9530"/>
                </a:cubicBezTo>
                <a:cubicBezTo>
                  <a:pt x="7806" y="9530"/>
                  <a:pt x="7538" y="9039"/>
                  <a:pt x="7278" y="9039"/>
                </a:cubicBezTo>
                <a:cubicBezTo>
                  <a:pt x="7199" y="9039"/>
                  <a:pt x="7121" y="8057"/>
                  <a:pt x="7042" y="8548"/>
                </a:cubicBezTo>
                <a:cubicBezTo>
                  <a:pt x="6821" y="10021"/>
                  <a:pt x="6593" y="12476"/>
                  <a:pt x="6365" y="12967"/>
                </a:cubicBezTo>
                <a:cubicBezTo>
                  <a:pt x="6144" y="13948"/>
                  <a:pt x="5916" y="12476"/>
                  <a:pt x="5687" y="12476"/>
                </a:cubicBezTo>
                <a:cubicBezTo>
                  <a:pt x="5569" y="12476"/>
                  <a:pt x="5459" y="14439"/>
                  <a:pt x="5349" y="14930"/>
                </a:cubicBezTo>
                <a:cubicBezTo>
                  <a:pt x="5278" y="15421"/>
                  <a:pt x="5207" y="15912"/>
                  <a:pt x="5136" y="15912"/>
                </a:cubicBezTo>
                <a:cubicBezTo>
                  <a:pt x="4774" y="14930"/>
                  <a:pt x="4412" y="13948"/>
                  <a:pt x="4049" y="13457"/>
                </a:cubicBezTo>
                <a:cubicBezTo>
                  <a:pt x="3790" y="12967"/>
                  <a:pt x="3530" y="11003"/>
                  <a:pt x="3278" y="12967"/>
                </a:cubicBezTo>
                <a:cubicBezTo>
                  <a:pt x="2845" y="15421"/>
                  <a:pt x="2411" y="14930"/>
                  <a:pt x="1978" y="15421"/>
                </a:cubicBezTo>
                <a:cubicBezTo>
                  <a:pt x="1687" y="16403"/>
                  <a:pt x="1388" y="15912"/>
                  <a:pt x="1089" y="16403"/>
                </a:cubicBezTo>
                <a:cubicBezTo>
                  <a:pt x="797" y="17385"/>
                  <a:pt x="506" y="19839"/>
                  <a:pt x="222" y="21312"/>
                </a:cubicBezTo>
                <a:cubicBezTo>
                  <a:pt x="151" y="21312"/>
                  <a:pt x="88" y="19348"/>
                  <a:pt x="18" y="18367"/>
                </a:cubicBezTo>
                <a:cubicBezTo>
                  <a:pt x="10" y="17876"/>
                  <a:pt x="-6" y="15421"/>
                  <a:pt x="2" y="14930"/>
                </a:cubicBezTo>
                <a:cubicBezTo>
                  <a:pt x="18" y="13948"/>
                  <a:pt x="49" y="12476"/>
                  <a:pt x="65" y="12476"/>
                </a:cubicBezTo>
                <a:cubicBezTo>
                  <a:pt x="317" y="18367"/>
                  <a:pt x="553" y="15421"/>
                  <a:pt x="797" y="11003"/>
                </a:cubicBezTo>
                <a:cubicBezTo>
                  <a:pt x="844" y="10021"/>
                  <a:pt x="907" y="10021"/>
                  <a:pt x="963" y="10512"/>
                </a:cubicBezTo>
                <a:cubicBezTo>
                  <a:pt x="1152" y="10512"/>
                  <a:pt x="1348" y="11985"/>
                  <a:pt x="1530" y="8057"/>
                </a:cubicBezTo>
                <a:cubicBezTo>
                  <a:pt x="1553" y="7567"/>
                  <a:pt x="1577" y="7567"/>
                  <a:pt x="1593" y="7567"/>
                </a:cubicBezTo>
                <a:cubicBezTo>
                  <a:pt x="2026" y="13457"/>
                  <a:pt x="2467" y="9039"/>
                  <a:pt x="2892" y="8057"/>
                </a:cubicBezTo>
                <a:cubicBezTo>
                  <a:pt x="3396" y="6094"/>
                  <a:pt x="3900" y="10512"/>
                  <a:pt x="4404" y="7076"/>
                </a:cubicBezTo>
                <a:cubicBezTo>
                  <a:pt x="4609" y="5603"/>
                  <a:pt x="4829" y="7076"/>
                  <a:pt x="5034" y="9039"/>
                </a:cubicBezTo>
                <a:cubicBezTo>
                  <a:pt x="5215" y="10512"/>
                  <a:pt x="5388" y="9039"/>
                  <a:pt x="5561" y="7567"/>
                </a:cubicBezTo>
                <a:cubicBezTo>
                  <a:pt x="5782" y="5603"/>
                  <a:pt x="5994" y="5112"/>
                  <a:pt x="6215" y="7567"/>
                </a:cubicBezTo>
                <a:cubicBezTo>
                  <a:pt x="6372" y="9530"/>
                  <a:pt x="6546" y="8057"/>
                  <a:pt x="6703" y="6585"/>
                </a:cubicBezTo>
                <a:cubicBezTo>
                  <a:pt x="7042" y="4130"/>
                  <a:pt x="7372" y="3148"/>
                  <a:pt x="7719" y="5603"/>
                </a:cubicBezTo>
                <a:cubicBezTo>
                  <a:pt x="7955" y="7076"/>
                  <a:pt x="8199" y="3639"/>
                  <a:pt x="8443" y="3148"/>
                </a:cubicBezTo>
                <a:cubicBezTo>
                  <a:pt x="8593" y="2657"/>
                  <a:pt x="8751" y="1676"/>
                  <a:pt x="8900" y="3148"/>
                </a:cubicBezTo>
                <a:cubicBezTo>
                  <a:pt x="9325" y="7567"/>
                  <a:pt x="9743" y="10512"/>
                  <a:pt x="10176" y="7076"/>
                </a:cubicBezTo>
                <a:cubicBezTo>
                  <a:pt x="10341" y="5603"/>
                  <a:pt x="10514" y="8057"/>
                  <a:pt x="10688" y="8057"/>
                </a:cubicBezTo>
                <a:cubicBezTo>
                  <a:pt x="10877" y="8057"/>
                  <a:pt x="11074" y="7567"/>
                  <a:pt x="11263" y="7567"/>
                </a:cubicBezTo>
                <a:cubicBezTo>
                  <a:pt x="11601" y="7076"/>
                  <a:pt x="11932" y="7076"/>
                  <a:pt x="12270" y="7076"/>
                </a:cubicBezTo>
                <a:cubicBezTo>
                  <a:pt x="12617" y="6585"/>
                  <a:pt x="12971" y="5603"/>
                  <a:pt x="13318" y="7076"/>
                </a:cubicBezTo>
                <a:cubicBezTo>
                  <a:pt x="13767" y="9530"/>
                  <a:pt x="14208" y="6094"/>
                  <a:pt x="14656" y="7076"/>
                </a:cubicBezTo>
                <a:cubicBezTo>
                  <a:pt x="15105" y="8057"/>
                  <a:pt x="15554" y="7567"/>
                  <a:pt x="16003" y="7076"/>
                </a:cubicBezTo>
                <a:cubicBezTo>
                  <a:pt x="16586" y="6585"/>
                  <a:pt x="17168" y="6094"/>
                  <a:pt x="17751" y="5112"/>
                </a:cubicBezTo>
                <a:cubicBezTo>
                  <a:pt x="18043" y="4621"/>
                  <a:pt x="18334" y="2657"/>
                  <a:pt x="18617" y="2657"/>
                </a:cubicBezTo>
                <a:cubicBezTo>
                  <a:pt x="18925" y="3148"/>
                  <a:pt x="19232" y="4621"/>
                  <a:pt x="19531" y="5112"/>
                </a:cubicBezTo>
                <a:cubicBezTo>
                  <a:pt x="20066" y="6094"/>
                  <a:pt x="20602" y="3639"/>
                  <a:pt x="21129" y="203"/>
                </a:cubicBezTo>
                <a:cubicBezTo>
                  <a:pt x="21271" y="-288"/>
                  <a:pt x="21413" y="203"/>
                  <a:pt x="21555" y="694"/>
                </a:cubicBezTo>
                <a:cubicBezTo>
                  <a:pt x="21570" y="694"/>
                  <a:pt x="21594" y="2167"/>
                  <a:pt x="21594" y="2657"/>
                </a:cubicBezTo>
                <a:cubicBezTo>
                  <a:pt x="21594" y="3639"/>
                  <a:pt x="21578" y="5112"/>
                  <a:pt x="21563" y="5603"/>
                </a:cubicBezTo>
                <a:cubicBezTo>
                  <a:pt x="21523" y="6585"/>
                  <a:pt x="21484" y="7076"/>
                  <a:pt x="21437" y="7076"/>
                </a:cubicBezTo>
                <a:cubicBezTo>
                  <a:pt x="21153" y="7076"/>
                  <a:pt x="20862" y="7076"/>
                  <a:pt x="20570" y="7076"/>
                </a:cubicBezTo>
                <a:cubicBezTo>
                  <a:pt x="20570" y="8057"/>
                  <a:pt x="20570" y="9039"/>
                  <a:pt x="20570" y="10021"/>
                </a:cubicBezTo>
                <a:close/>
              </a:path>
            </a:pathLst>
          </a:custGeom>
          <a:solidFill>
            <a:schemeClr val="tx1"/>
          </a:solidFill>
          <a:ln w="12700">
            <a:miter lim="400000"/>
          </a:ln>
        </p:spPr>
        <p:txBody>
          <a:bodyPr lIns="22860" rIns="22860"/>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grpSp>
        <p:nvGrpSpPr>
          <p:cNvPr id="10" name="Group 114"/>
          <p:cNvGrpSpPr/>
          <p:nvPr/>
        </p:nvGrpSpPr>
        <p:grpSpPr>
          <a:xfrm>
            <a:off x="1011582" y="3091192"/>
            <a:ext cx="785353" cy="1412417"/>
            <a:chOff x="0" y="0"/>
            <a:chExt cx="1570704" cy="2824831"/>
          </a:xfrm>
          <a:solidFill>
            <a:schemeClr val="tx1"/>
          </a:solidFill>
        </p:grpSpPr>
        <p:grpSp>
          <p:nvGrpSpPr>
            <p:cNvPr id="11" name="Group 112"/>
            <p:cNvGrpSpPr/>
            <p:nvPr/>
          </p:nvGrpSpPr>
          <p:grpSpPr>
            <a:xfrm>
              <a:off x="-1" y="-1"/>
              <a:ext cx="1570706" cy="1902324"/>
              <a:chOff x="0" y="0"/>
              <a:chExt cx="1570704" cy="1902322"/>
            </a:xfrm>
            <a:grpFill/>
          </p:grpSpPr>
          <p:sp>
            <p:nvSpPr>
              <p:cNvPr id="13" name="chenying0907 102"/>
              <p:cNvSpPr/>
              <p:nvPr/>
            </p:nvSpPr>
            <p:spPr>
              <a:xfrm>
                <a:off x="260172" y="272267"/>
                <a:ext cx="999446" cy="1630056"/>
              </a:xfrm>
              <a:custGeom>
                <a:avLst/>
                <a:gdLst/>
                <a:ahLst/>
                <a:cxnLst>
                  <a:cxn ang="0">
                    <a:pos x="wd2" y="hd2"/>
                  </a:cxn>
                  <a:cxn ang="5400000">
                    <a:pos x="wd2" y="hd2"/>
                  </a:cxn>
                  <a:cxn ang="10800000">
                    <a:pos x="wd2" y="hd2"/>
                  </a:cxn>
                  <a:cxn ang="16200000">
                    <a:pos x="wd2" y="hd2"/>
                  </a:cxn>
                </a:cxnLst>
                <a:rect l="0" t="0" r="r" b="b"/>
                <a:pathLst>
                  <a:path w="21600" h="21506" extrusionOk="0">
                    <a:moveTo>
                      <a:pt x="7308" y="19188"/>
                    </a:moveTo>
                    <a:cubicBezTo>
                      <a:pt x="6983" y="19089"/>
                      <a:pt x="6659" y="18594"/>
                      <a:pt x="6659" y="18296"/>
                    </a:cubicBezTo>
                    <a:cubicBezTo>
                      <a:pt x="6659" y="17801"/>
                      <a:pt x="6496" y="17206"/>
                      <a:pt x="6496" y="16711"/>
                    </a:cubicBezTo>
                    <a:cubicBezTo>
                      <a:pt x="6496" y="16414"/>
                      <a:pt x="6496" y="16216"/>
                      <a:pt x="6659" y="16017"/>
                    </a:cubicBezTo>
                    <a:cubicBezTo>
                      <a:pt x="6821" y="15324"/>
                      <a:pt x="6334" y="14828"/>
                      <a:pt x="6171" y="14234"/>
                    </a:cubicBezTo>
                    <a:cubicBezTo>
                      <a:pt x="6009" y="13738"/>
                      <a:pt x="5684" y="13342"/>
                      <a:pt x="5197" y="13045"/>
                    </a:cubicBezTo>
                    <a:cubicBezTo>
                      <a:pt x="4547" y="12748"/>
                      <a:pt x="4060" y="12450"/>
                      <a:pt x="3573" y="12153"/>
                    </a:cubicBezTo>
                    <a:cubicBezTo>
                      <a:pt x="2923" y="11658"/>
                      <a:pt x="2111" y="11261"/>
                      <a:pt x="1624" y="10766"/>
                    </a:cubicBezTo>
                    <a:cubicBezTo>
                      <a:pt x="1137" y="10072"/>
                      <a:pt x="325" y="9379"/>
                      <a:pt x="162" y="8487"/>
                    </a:cubicBezTo>
                    <a:cubicBezTo>
                      <a:pt x="162" y="7893"/>
                      <a:pt x="0" y="7298"/>
                      <a:pt x="0" y="6704"/>
                    </a:cubicBezTo>
                    <a:cubicBezTo>
                      <a:pt x="0" y="6109"/>
                      <a:pt x="0" y="5416"/>
                      <a:pt x="162" y="4821"/>
                    </a:cubicBezTo>
                    <a:cubicBezTo>
                      <a:pt x="162" y="4524"/>
                      <a:pt x="325" y="4326"/>
                      <a:pt x="487" y="4127"/>
                    </a:cubicBezTo>
                    <a:cubicBezTo>
                      <a:pt x="650" y="3929"/>
                      <a:pt x="812" y="3731"/>
                      <a:pt x="974" y="3533"/>
                    </a:cubicBezTo>
                    <a:cubicBezTo>
                      <a:pt x="1299" y="3236"/>
                      <a:pt x="1624" y="3038"/>
                      <a:pt x="1786" y="2839"/>
                    </a:cubicBezTo>
                    <a:cubicBezTo>
                      <a:pt x="2111" y="2641"/>
                      <a:pt x="2598" y="2344"/>
                      <a:pt x="2761" y="2047"/>
                    </a:cubicBezTo>
                    <a:cubicBezTo>
                      <a:pt x="3411" y="1551"/>
                      <a:pt x="4223" y="1056"/>
                      <a:pt x="5197" y="858"/>
                    </a:cubicBezTo>
                    <a:cubicBezTo>
                      <a:pt x="5847" y="759"/>
                      <a:pt x="6496" y="560"/>
                      <a:pt x="7146" y="461"/>
                    </a:cubicBezTo>
                    <a:cubicBezTo>
                      <a:pt x="8283" y="362"/>
                      <a:pt x="9257" y="65"/>
                      <a:pt x="10232" y="65"/>
                    </a:cubicBezTo>
                    <a:cubicBezTo>
                      <a:pt x="11206" y="-34"/>
                      <a:pt x="12343" y="-34"/>
                      <a:pt x="13317" y="164"/>
                    </a:cubicBezTo>
                    <a:cubicBezTo>
                      <a:pt x="14779" y="362"/>
                      <a:pt x="16241" y="759"/>
                      <a:pt x="17540" y="1254"/>
                    </a:cubicBezTo>
                    <a:cubicBezTo>
                      <a:pt x="18189" y="1452"/>
                      <a:pt x="18514" y="1749"/>
                      <a:pt x="18839" y="2047"/>
                    </a:cubicBezTo>
                    <a:cubicBezTo>
                      <a:pt x="19002" y="2245"/>
                      <a:pt x="19326" y="2542"/>
                      <a:pt x="19651" y="2740"/>
                    </a:cubicBezTo>
                    <a:cubicBezTo>
                      <a:pt x="20463" y="3434"/>
                      <a:pt x="20950" y="4227"/>
                      <a:pt x="21275" y="5118"/>
                    </a:cubicBezTo>
                    <a:cubicBezTo>
                      <a:pt x="21438" y="5911"/>
                      <a:pt x="21600" y="6605"/>
                      <a:pt x="21600" y="7397"/>
                    </a:cubicBezTo>
                    <a:cubicBezTo>
                      <a:pt x="21438" y="8190"/>
                      <a:pt x="21600" y="8983"/>
                      <a:pt x="20950" y="9775"/>
                    </a:cubicBezTo>
                    <a:cubicBezTo>
                      <a:pt x="20626" y="10271"/>
                      <a:pt x="20138" y="10667"/>
                      <a:pt x="19489" y="11162"/>
                    </a:cubicBezTo>
                    <a:cubicBezTo>
                      <a:pt x="19002" y="11757"/>
                      <a:pt x="18027" y="12054"/>
                      <a:pt x="17702" y="12748"/>
                    </a:cubicBezTo>
                    <a:cubicBezTo>
                      <a:pt x="17702" y="12748"/>
                      <a:pt x="17540" y="12847"/>
                      <a:pt x="17540" y="12847"/>
                    </a:cubicBezTo>
                    <a:cubicBezTo>
                      <a:pt x="17215" y="12748"/>
                      <a:pt x="17215" y="12946"/>
                      <a:pt x="17053" y="13045"/>
                    </a:cubicBezTo>
                    <a:cubicBezTo>
                      <a:pt x="16890" y="13342"/>
                      <a:pt x="16565" y="13441"/>
                      <a:pt x="16403" y="13738"/>
                    </a:cubicBezTo>
                    <a:cubicBezTo>
                      <a:pt x="16241" y="14036"/>
                      <a:pt x="16078" y="14333"/>
                      <a:pt x="16078" y="14729"/>
                    </a:cubicBezTo>
                    <a:cubicBezTo>
                      <a:pt x="16078" y="15324"/>
                      <a:pt x="16241" y="16017"/>
                      <a:pt x="16241" y="16711"/>
                    </a:cubicBezTo>
                    <a:cubicBezTo>
                      <a:pt x="16241" y="17405"/>
                      <a:pt x="16241" y="18098"/>
                      <a:pt x="16241" y="18792"/>
                    </a:cubicBezTo>
                    <a:cubicBezTo>
                      <a:pt x="16241" y="18990"/>
                      <a:pt x="16078" y="19188"/>
                      <a:pt x="15916" y="19386"/>
                    </a:cubicBezTo>
                    <a:cubicBezTo>
                      <a:pt x="15104" y="20179"/>
                      <a:pt x="14129" y="20773"/>
                      <a:pt x="12992" y="21269"/>
                    </a:cubicBezTo>
                    <a:cubicBezTo>
                      <a:pt x="12343" y="21566"/>
                      <a:pt x="11693" y="21566"/>
                      <a:pt x="11044" y="21368"/>
                    </a:cubicBezTo>
                    <a:cubicBezTo>
                      <a:pt x="10232" y="21071"/>
                      <a:pt x="9582" y="20773"/>
                      <a:pt x="8932" y="20476"/>
                    </a:cubicBezTo>
                    <a:cubicBezTo>
                      <a:pt x="8608" y="20278"/>
                      <a:pt x="8283" y="19981"/>
                      <a:pt x="7958" y="19683"/>
                    </a:cubicBezTo>
                    <a:cubicBezTo>
                      <a:pt x="7795" y="19584"/>
                      <a:pt x="7633" y="19584"/>
                      <a:pt x="7471" y="19485"/>
                    </a:cubicBezTo>
                    <a:cubicBezTo>
                      <a:pt x="7146" y="19386"/>
                      <a:pt x="6983" y="19386"/>
                      <a:pt x="7308" y="19188"/>
                    </a:cubicBezTo>
                    <a:close/>
                    <a:moveTo>
                      <a:pt x="19814" y="3929"/>
                    </a:moveTo>
                    <a:cubicBezTo>
                      <a:pt x="19814" y="3929"/>
                      <a:pt x="19976" y="3830"/>
                      <a:pt x="19976" y="3830"/>
                    </a:cubicBezTo>
                    <a:cubicBezTo>
                      <a:pt x="19814" y="3731"/>
                      <a:pt x="19814" y="3533"/>
                      <a:pt x="19651" y="3434"/>
                    </a:cubicBezTo>
                    <a:cubicBezTo>
                      <a:pt x="19164" y="3038"/>
                      <a:pt x="18677" y="2641"/>
                      <a:pt x="18189" y="2245"/>
                    </a:cubicBezTo>
                    <a:cubicBezTo>
                      <a:pt x="17865" y="2047"/>
                      <a:pt x="17377" y="1849"/>
                      <a:pt x="17053" y="1650"/>
                    </a:cubicBezTo>
                    <a:cubicBezTo>
                      <a:pt x="16890" y="1551"/>
                      <a:pt x="16728" y="1452"/>
                      <a:pt x="16565" y="1452"/>
                    </a:cubicBezTo>
                    <a:cubicBezTo>
                      <a:pt x="16403" y="1353"/>
                      <a:pt x="16241" y="1155"/>
                      <a:pt x="16078" y="1155"/>
                    </a:cubicBezTo>
                    <a:cubicBezTo>
                      <a:pt x="15104" y="957"/>
                      <a:pt x="13967" y="560"/>
                      <a:pt x="12830" y="560"/>
                    </a:cubicBezTo>
                    <a:cubicBezTo>
                      <a:pt x="12180" y="660"/>
                      <a:pt x="11531" y="560"/>
                      <a:pt x="10881" y="560"/>
                    </a:cubicBezTo>
                    <a:cubicBezTo>
                      <a:pt x="10394" y="560"/>
                      <a:pt x="9907" y="660"/>
                      <a:pt x="9257" y="759"/>
                    </a:cubicBezTo>
                    <a:cubicBezTo>
                      <a:pt x="9257" y="759"/>
                      <a:pt x="9095" y="759"/>
                      <a:pt x="8932" y="759"/>
                    </a:cubicBezTo>
                    <a:cubicBezTo>
                      <a:pt x="8608" y="660"/>
                      <a:pt x="8283" y="660"/>
                      <a:pt x="7958" y="759"/>
                    </a:cubicBezTo>
                    <a:cubicBezTo>
                      <a:pt x="6821" y="1056"/>
                      <a:pt x="5684" y="1254"/>
                      <a:pt x="4710" y="1452"/>
                    </a:cubicBezTo>
                    <a:cubicBezTo>
                      <a:pt x="4547" y="1551"/>
                      <a:pt x="4223" y="1650"/>
                      <a:pt x="4223" y="1749"/>
                    </a:cubicBezTo>
                    <a:cubicBezTo>
                      <a:pt x="3735" y="2047"/>
                      <a:pt x="3248" y="2344"/>
                      <a:pt x="2923" y="2641"/>
                    </a:cubicBezTo>
                    <a:cubicBezTo>
                      <a:pt x="2761" y="2740"/>
                      <a:pt x="2436" y="2938"/>
                      <a:pt x="2274" y="3038"/>
                    </a:cubicBezTo>
                    <a:cubicBezTo>
                      <a:pt x="1624" y="3830"/>
                      <a:pt x="974" y="4623"/>
                      <a:pt x="650" y="5416"/>
                    </a:cubicBezTo>
                    <a:cubicBezTo>
                      <a:pt x="650" y="5812"/>
                      <a:pt x="650" y="6208"/>
                      <a:pt x="487" y="6605"/>
                    </a:cubicBezTo>
                    <a:cubicBezTo>
                      <a:pt x="487" y="6704"/>
                      <a:pt x="325" y="6803"/>
                      <a:pt x="325" y="6902"/>
                    </a:cubicBezTo>
                    <a:cubicBezTo>
                      <a:pt x="487" y="7298"/>
                      <a:pt x="487" y="7595"/>
                      <a:pt x="487" y="7893"/>
                    </a:cubicBezTo>
                    <a:cubicBezTo>
                      <a:pt x="974" y="9379"/>
                      <a:pt x="2274" y="10469"/>
                      <a:pt x="3735" y="11559"/>
                    </a:cubicBezTo>
                    <a:cubicBezTo>
                      <a:pt x="3735" y="11559"/>
                      <a:pt x="3735" y="11559"/>
                      <a:pt x="3898" y="11658"/>
                    </a:cubicBezTo>
                    <a:cubicBezTo>
                      <a:pt x="4710" y="12054"/>
                      <a:pt x="5522" y="12450"/>
                      <a:pt x="6334" y="12847"/>
                    </a:cubicBezTo>
                    <a:cubicBezTo>
                      <a:pt x="6496" y="12946"/>
                      <a:pt x="6659" y="13045"/>
                      <a:pt x="6659" y="13144"/>
                    </a:cubicBezTo>
                    <a:cubicBezTo>
                      <a:pt x="6821" y="13144"/>
                      <a:pt x="6659" y="13243"/>
                      <a:pt x="6659" y="13342"/>
                    </a:cubicBezTo>
                    <a:cubicBezTo>
                      <a:pt x="6983" y="13738"/>
                      <a:pt x="7308" y="14036"/>
                      <a:pt x="7471" y="14432"/>
                    </a:cubicBezTo>
                    <a:cubicBezTo>
                      <a:pt x="7633" y="14630"/>
                      <a:pt x="7795" y="14729"/>
                      <a:pt x="8120" y="14531"/>
                    </a:cubicBezTo>
                    <a:cubicBezTo>
                      <a:pt x="8283" y="14531"/>
                      <a:pt x="8283" y="14531"/>
                      <a:pt x="8445" y="14531"/>
                    </a:cubicBezTo>
                    <a:cubicBezTo>
                      <a:pt x="8445" y="14234"/>
                      <a:pt x="8283" y="13937"/>
                      <a:pt x="8283" y="13639"/>
                    </a:cubicBezTo>
                    <a:cubicBezTo>
                      <a:pt x="7958" y="12351"/>
                      <a:pt x="7795" y="11063"/>
                      <a:pt x="7633" y="9775"/>
                    </a:cubicBezTo>
                    <a:cubicBezTo>
                      <a:pt x="7471" y="8784"/>
                      <a:pt x="7633" y="7794"/>
                      <a:pt x="6983" y="6902"/>
                    </a:cubicBezTo>
                    <a:cubicBezTo>
                      <a:pt x="6983" y="6902"/>
                      <a:pt x="6983" y="6803"/>
                      <a:pt x="6983" y="6803"/>
                    </a:cubicBezTo>
                    <a:cubicBezTo>
                      <a:pt x="7146" y="6307"/>
                      <a:pt x="8120" y="5713"/>
                      <a:pt x="8932" y="6109"/>
                    </a:cubicBezTo>
                    <a:cubicBezTo>
                      <a:pt x="9420" y="6307"/>
                      <a:pt x="9744" y="6208"/>
                      <a:pt x="10069" y="6010"/>
                    </a:cubicBezTo>
                    <a:cubicBezTo>
                      <a:pt x="10556" y="5911"/>
                      <a:pt x="11044" y="5812"/>
                      <a:pt x="11531" y="6109"/>
                    </a:cubicBezTo>
                    <a:cubicBezTo>
                      <a:pt x="11856" y="6010"/>
                      <a:pt x="12018" y="5911"/>
                      <a:pt x="12180" y="5812"/>
                    </a:cubicBezTo>
                    <a:cubicBezTo>
                      <a:pt x="12668" y="5713"/>
                      <a:pt x="13317" y="5713"/>
                      <a:pt x="13642" y="5911"/>
                    </a:cubicBezTo>
                    <a:cubicBezTo>
                      <a:pt x="13805" y="6208"/>
                      <a:pt x="14129" y="6208"/>
                      <a:pt x="14454" y="6109"/>
                    </a:cubicBezTo>
                    <a:cubicBezTo>
                      <a:pt x="15104" y="5911"/>
                      <a:pt x="16078" y="6406"/>
                      <a:pt x="16078" y="6902"/>
                    </a:cubicBezTo>
                    <a:cubicBezTo>
                      <a:pt x="16078" y="7199"/>
                      <a:pt x="16078" y="7595"/>
                      <a:pt x="16078" y="7893"/>
                    </a:cubicBezTo>
                    <a:cubicBezTo>
                      <a:pt x="15916" y="8586"/>
                      <a:pt x="15753" y="9280"/>
                      <a:pt x="15591" y="9973"/>
                    </a:cubicBezTo>
                    <a:cubicBezTo>
                      <a:pt x="15429" y="10865"/>
                      <a:pt x="15104" y="11856"/>
                      <a:pt x="14941" y="12748"/>
                    </a:cubicBezTo>
                    <a:cubicBezTo>
                      <a:pt x="14779" y="13342"/>
                      <a:pt x="14617" y="13937"/>
                      <a:pt x="14454" y="14531"/>
                    </a:cubicBezTo>
                    <a:cubicBezTo>
                      <a:pt x="14617" y="14630"/>
                      <a:pt x="14941" y="14630"/>
                      <a:pt x="15104" y="14630"/>
                    </a:cubicBezTo>
                    <a:cubicBezTo>
                      <a:pt x="15104" y="14432"/>
                      <a:pt x="15266" y="14333"/>
                      <a:pt x="15266" y="14135"/>
                    </a:cubicBezTo>
                    <a:cubicBezTo>
                      <a:pt x="15591" y="13441"/>
                      <a:pt x="16403" y="12748"/>
                      <a:pt x="17215" y="12252"/>
                    </a:cubicBezTo>
                    <a:cubicBezTo>
                      <a:pt x="17377" y="12054"/>
                      <a:pt x="17702" y="12054"/>
                      <a:pt x="17865" y="11856"/>
                    </a:cubicBezTo>
                    <a:cubicBezTo>
                      <a:pt x="18352" y="11559"/>
                      <a:pt x="18677" y="11162"/>
                      <a:pt x="19164" y="10766"/>
                    </a:cubicBezTo>
                    <a:cubicBezTo>
                      <a:pt x="19976" y="10072"/>
                      <a:pt x="20463" y="9379"/>
                      <a:pt x="20626" y="8487"/>
                    </a:cubicBezTo>
                    <a:cubicBezTo>
                      <a:pt x="20788" y="8091"/>
                      <a:pt x="20950" y="7694"/>
                      <a:pt x="20950" y="7298"/>
                    </a:cubicBezTo>
                    <a:cubicBezTo>
                      <a:pt x="20950" y="7001"/>
                      <a:pt x="20950" y="6704"/>
                      <a:pt x="20788" y="6406"/>
                    </a:cubicBezTo>
                    <a:cubicBezTo>
                      <a:pt x="20626" y="5713"/>
                      <a:pt x="20463" y="5019"/>
                      <a:pt x="20301" y="4326"/>
                    </a:cubicBezTo>
                    <a:cubicBezTo>
                      <a:pt x="20138" y="4326"/>
                      <a:pt x="20138" y="4227"/>
                      <a:pt x="20138" y="4227"/>
                    </a:cubicBezTo>
                    <a:cubicBezTo>
                      <a:pt x="19651" y="4227"/>
                      <a:pt x="19651" y="3929"/>
                      <a:pt x="19489" y="3731"/>
                    </a:cubicBezTo>
                    <a:cubicBezTo>
                      <a:pt x="19651" y="3830"/>
                      <a:pt x="19814" y="3830"/>
                      <a:pt x="19814" y="3929"/>
                    </a:cubicBezTo>
                    <a:close/>
                    <a:moveTo>
                      <a:pt x="9907" y="6605"/>
                    </a:moveTo>
                    <a:cubicBezTo>
                      <a:pt x="10556" y="7298"/>
                      <a:pt x="10719" y="7496"/>
                      <a:pt x="10232" y="8091"/>
                    </a:cubicBezTo>
                    <a:cubicBezTo>
                      <a:pt x="10232" y="8190"/>
                      <a:pt x="10069" y="8388"/>
                      <a:pt x="9744" y="8388"/>
                    </a:cubicBezTo>
                    <a:cubicBezTo>
                      <a:pt x="9420" y="8289"/>
                      <a:pt x="9257" y="8190"/>
                      <a:pt x="9095" y="8091"/>
                    </a:cubicBezTo>
                    <a:cubicBezTo>
                      <a:pt x="8770" y="7694"/>
                      <a:pt x="8770" y="7298"/>
                      <a:pt x="8932" y="6902"/>
                    </a:cubicBezTo>
                    <a:cubicBezTo>
                      <a:pt x="8932" y="6704"/>
                      <a:pt x="8932" y="6605"/>
                      <a:pt x="8770" y="6605"/>
                    </a:cubicBezTo>
                    <a:cubicBezTo>
                      <a:pt x="8445" y="6505"/>
                      <a:pt x="8120" y="6505"/>
                      <a:pt x="7795" y="6605"/>
                    </a:cubicBezTo>
                    <a:cubicBezTo>
                      <a:pt x="7471" y="6704"/>
                      <a:pt x="7633" y="6902"/>
                      <a:pt x="7633" y="7100"/>
                    </a:cubicBezTo>
                    <a:cubicBezTo>
                      <a:pt x="7795" y="8091"/>
                      <a:pt x="8120" y="9181"/>
                      <a:pt x="8283" y="10271"/>
                    </a:cubicBezTo>
                    <a:cubicBezTo>
                      <a:pt x="8445" y="11162"/>
                      <a:pt x="8608" y="12153"/>
                      <a:pt x="8932" y="13045"/>
                    </a:cubicBezTo>
                    <a:cubicBezTo>
                      <a:pt x="9095" y="13540"/>
                      <a:pt x="9257" y="14036"/>
                      <a:pt x="9420" y="14630"/>
                    </a:cubicBezTo>
                    <a:cubicBezTo>
                      <a:pt x="9582" y="14630"/>
                      <a:pt x="9582" y="14630"/>
                      <a:pt x="9744" y="14630"/>
                    </a:cubicBezTo>
                    <a:cubicBezTo>
                      <a:pt x="10881" y="14630"/>
                      <a:pt x="12018" y="14630"/>
                      <a:pt x="13155" y="14630"/>
                    </a:cubicBezTo>
                    <a:cubicBezTo>
                      <a:pt x="13317" y="14630"/>
                      <a:pt x="13642" y="14531"/>
                      <a:pt x="13805" y="14531"/>
                    </a:cubicBezTo>
                    <a:cubicBezTo>
                      <a:pt x="13805" y="14234"/>
                      <a:pt x="13967" y="13937"/>
                      <a:pt x="13967" y="13738"/>
                    </a:cubicBezTo>
                    <a:cubicBezTo>
                      <a:pt x="14292" y="12946"/>
                      <a:pt x="14454" y="12153"/>
                      <a:pt x="14779" y="11360"/>
                    </a:cubicBezTo>
                    <a:cubicBezTo>
                      <a:pt x="14941" y="10865"/>
                      <a:pt x="14941" y="10271"/>
                      <a:pt x="15104" y="9676"/>
                    </a:cubicBezTo>
                    <a:cubicBezTo>
                      <a:pt x="15266" y="8784"/>
                      <a:pt x="15429" y="7893"/>
                      <a:pt x="15429" y="7001"/>
                    </a:cubicBezTo>
                    <a:cubicBezTo>
                      <a:pt x="15591" y="6605"/>
                      <a:pt x="14779" y="6307"/>
                      <a:pt x="14129" y="6505"/>
                    </a:cubicBezTo>
                    <a:cubicBezTo>
                      <a:pt x="14292" y="7001"/>
                      <a:pt x="14129" y="7397"/>
                      <a:pt x="13967" y="7794"/>
                    </a:cubicBezTo>
                    <a:cubicBezTo>
                      <a:pt x="13805" y="7893"/>
                      <a:pt x="13480" y="8091"/>
                      <a:pt x="13317" y="7992"/>
                    </a:cubicBezTo>
                    <a:cubicBezTo>
                      <a:pt x="13155" y="7992"/>
                      <a:pt x="12992" y="7794"/>
                      <a:pt x="12992" y="7694"/>
                    </a:cubicBezTo>
                    <a:cubicBezTo>
                      <a:pt x="12992" y="7397"/>
                      <a:pt x="12992" y="7001"/>
                      <a:pt x="13155" y="6803"/>
                    </a:cubicBezTo>
                    <a:cubicBezTo>
                      <a:pt x="13317" y="6605"/>
                      <a:pt x="13317" y="6406"/>
                      <a:pt x="13155" y="6406"/>
                    </a:cubicBezTo>
                    <a:cubicBezTo>
                      <a:pt x="12992" y="6307"/>
                      <a:pt x="12668" y="6307"/>
                      <a:pt x="12505" y="6307"/>
                    </a:cubicBezTo>
                    <a:cubicBezTo>
                      <a:pt x="12180" y="6307"/>
                      <a:pt x="12018" y="6505"/>
                      <a:pt x="11856" y="6505"/>
                    </a:cubicBezTo>
                    <a:cubicBezTo>
                      <a:pt x="12180" y="6902"/>
                      <a:pt x="12180" y="7397"/>
                      <a:pt x="12180" y="7694"/>
                    </a:cubicBezTo>
                    <a:cubicBezTo>
                      <a:pt x="12018" y="7893"/>
                      <a:pt x="11693" y="8190"/>
                      <a:pt x="11531" y="8091"/>
                    </a:cubicBezTo>
                    <a:cubicBezTo>
                      <a:pt x="11044" y="8091"/>
                      <a:pt x="11044" y="7893"/>
                      <a:pt x="11044" y="7694"/>
                    </a:cubicBezTo>
                    <a:cubicBezTo>
                      <a:pt x="11044" y="7397"/>
                      <a:pt x="11044" y="7100"/>
                      <a:pt x="11206" y="6803"/>
                    </a:cubicBezTo>
                    <a:cubicBezTo>
                      <a:pt x="11206" y="6704"/>
                      <a:pt x="11206" y="6605"/>
                      <a:pt x="11044" y="6505"/>
                    </a:cubicBezTo>
                    <a:cubicBezTo>
                      <a:pt x="10881" y="6307"/>
                      <a:pt x="10394" y="6307"/>
                      <a:pt x="9907" y="6605"/>
                    </a:cubicBezTo>
                    <a:close/>
                    <a:moveTo>
                      <a:pt x="8283" y="19485"/>
                    </a:moveTo>
                    <a:cubicBezTo>
                      <a:pt x="8283" y="19485"/>
                      <a:pt x="8283" y="19584"/>
                      <a:pt x="8283" y="19584"/>
                    </a:cubicBezTo>
                    <a:cubicBezTo>
                      <a:pt x="8608" y="19882"/>
                      <a:pt x="9095" y="20080"/>
                      <a:pt x="9420" y="20377"/>
                    </a:cubicBezTo>
                    <a:cubicBezTo>
                      <a:pt x="9907" y="20575"/>
                      <a:pt x="10394" y="20674"/>
                      <a:pt x="10719" y="20872"/>
                    </a:cubicBezTo>
                    <a:cubicBezTo>
                      <a:pt x="11531" y="21269"/>
                      <a:pt x="12180" y="21269"/>
                      <a:pt x="12992" y="20872"/>
                    </a:cubicBezTo>
                    <a:cubicBezTo>
                      <a:pt x="13805" y="20476"/>
                      <a:pt x="14617" y="20080"/>
                      <a:pt x="15266" y="19485"/>
                    </a:cubicBezTo>
                    <a:cubicBezTo>
                      <a:pt x="12830" y="19485"/>
                      <a:pt x="10556" y="19485"/>
                      <a:pt x="8283" y="19485"/>
                    </a:cubicBezTo>
                    <a:close/>
                    <a:moveTo>
                      <a:pt x="15266" y="15027"/>
                    </a:moveTo>
                    <a:cubicBezTo>
                      <a:pt x="12992" y="15027"/>
                      <a:pt x="10719" y="15027"/>
                      <a:pt x="8445" y="15027"/>
                    </a:cubicBezTo>
                    <a:cubicBezTo>
                      <a:pt x="8120" y="15522"/>
                      <a:pt x="8120" y="15621"/>
                      <a:pt x="8770" y="15621"/>
                    </a:cubicBezTo>
                    <a:cubicBezTo>
                      <a:pt x="9744" y="15621"/>
                      <a:pt x="10719" y="15621"/>
                      <a:pt x="11693" y="15621"/>
                    </a:cubicBezTo>
                    <a:cubicBezTo>
                      <a:pt x="12018" y="15621"/>
                      <a:pt x="12343" y="15621"/>
                      <a:pt x="12668" y="15621"/>
                    </a:cubicBezTo>
                    <a:cubicBezTo>
                      <a:pt x="12992" y="15621"/>
                      <a:pt x="13480" y="15522"/>
                      <a:pt x="13805" y="15522"/>
                    </a:cubicBezTo>
                    <a:cubicBezTo>
                      <a:pt x="14454" y="15522"/>
                      <a:pt x="14941" y="15522"/>
                      <a:pt x="15429" y="15522"/>
                    </a:cubicBezTo>
                    <a:cubicBezTo>
                      <a:pt x="15429" y="15324"/>
                      <a:pt x="15266" y="15225"/>
                      <a:pt x="15266" y="15027"/>
                    </a:cubicBezTo>
                    <a:close/>
                    <a:moveTo>
                      <a:pt x="15591" y="19089"/>
                    </a:moveTo>
                    <a:cubicBezTo>
                      <a:pt x="15591" y="18792"/>
                      <a:pt x="15591" y="18594"/>
                      <a:pt x="15591" y="18395"/>
                    </a:cubicBezTo>
                    <a:cubicBezTo>
                      <a:pt x="14617" y="18395"/>
                      <a:pt x="13642" y="18494"/>
                      <a:pt x="12668" y="18494"/>
                    </a:cubicBezTo>
                    <a:cubicBezTo>
                      <a:pt x="11368" y="18494"/>
                      <a:pt x="10069" y="18494"/>
                      <a:pt x="8770" y="18395"/>
                    </a:cubicBezTo>
                    <a:cubicBezTo>
                      <a:pt x="8283" y="18395"/>
                      <a:pt x="8120" y="18494"/>
                      <a:pt x="8283" y="18792"/>
                    </a:cubicBezTo>
                    <a:cubicBezTo>
                      <a:pt x="8445" y="18792"/>
                      <a:pt x="8608" y="18792"/>
                      <a:pt x="8770" y="18792"/>
                    </a:cubicBezTo>
                    <a:cubicBezTo>
                      <a:pt x="9095" y="18990"/>
                      <a:pt x="9420" y="18990"/>
                      <a:pt x="9907" y="18990"/>
                    </a:cubicBezTo>
                    <a:cubicBezTo>
                      <a:pt x="10394" y="18990"/>
                      <a:pt x="11044" y="18891"/>
                      <a:pt x="11693" y="18891"/>
                    </a:cubicBezTo>
                    <a:cubicBezTo>
                      <a:pt x="12992" y="18990"/>
                      <a:pt x="14292" y="19089"/>
                      <a:pt x="15591" y="19089"/>
                    </a:cubicBezTo>
                    <a:close/>
                    <a:moveTo>
                      <a:pt x="8445" y="17603"/>
                    </a:moveTo>
                    <a:cubicBezTo>
                      <a:pt x="8608" y="17999"/>
                      <a:pt x="8770" y="17999"/>
                      <a:pt x="9095" y="18098"/>
                    </a:cubicBezTo>
                    <a:cubicBezTo>
                      <a:pt x="9744" y="18098"/>
                      <a:pt x="10232" y="18098"/>
                      <a:pt x="10881" y="18098"/>
                    </a:cubicBezTo>
                    <a:cubicBezTo>
                      <a:pt x="12505" y="18098"/>
                      <a:pt x="13967" y="18098"/>
                      <a:pt x="15591" y="18098"/>
                    </a:cubicBezTo>
                    <a:cubicBezTo>
                      <a:pt x="15591" y="17900"/>
                      <a:pt x="15591" y="17702"/>
                      <a:pt x="15591" y="17603"/>
                    </a:cubicBezTo>
                    <a:cubicBezTo>
                      <a:pt x="13155" y="17603"/>
                      <a:pt x="10881" y="17603"/>
                      <a:pt x="8445" y="17603"/>
                    </a:cubicBezTo>
                    <a:close/>
                    <a:moveTo>
                      <a:pt x="8283" y="16116"/>
                    </a:moveTo>
                    <a:cubicBezTo>
                      <a:pt x="8283" y="16216"/>
                      <a:pt x="8283" y="16315"/>
                      <a:pt x="8445" y="16315"/>
                    </a:cubicBezTo>
                    <a:cubicBezTo>
                      <a:pt x="10719" y="16612"/>
                      <a:pt x="13155" y="16414"/>
                      <a:pt x="15429" y="16414"/>
                    </a:cubicBezTo>
                    <a:cubicBezTo>
                      <a:pt x="15429" y="16414"/>
                      <a:pt x="15429" y="16315"/>
                      <a:pt x="15429" y="16315"/>
                    </a:cubicBezTo>
                    <a:cubicBezTo>
                      <a:pt x="15429" y="16216"/>
                      <a:pt x="15429" y="16216"/>
                      <a:pt x="15429" y="16116"/>
                    </a:cubicBezTo>
                    <a:cubicBezTo>
                      <a:pt x="12992" y="15918"/>
                      <a:pt x="10719" y="16017"/>
                      <a:pt x="8283" y="16116"/>
                    </a:cubicBezTo>
                    <a:close/>
                    <a:moveTo>
                      <a:pt x="15591" y="16810"/>
                    </a:moveTo>
                    <a:cubicBezTo>
                      <a:pt x="14779" y="16810"/>
                      <a:pt x="14129" y="16909"/>
                      <a:pt x="13480" y="16909"/>
                    </a:cubicBezTo>
                    <a:cubicBezTo>
                      <a:pt x="12668" y="16909"/>
                      <a:pt x="11856" y="16810"/>
                      <a:pt x="11206" y="16810"/>
                    </a:cubicBezTo>
                    <a:cubicBezTo>
                      <a:pt x="10394" y="16711"/>
                      <a:pt x="9744" y="16612"/>
                      <a:pt x="9095" y="16612"/>
                    </a:cubicBezTo>
                    <a:cubicBezTo>
                      <a:pt x="8770" y="16612"/>
                      <a:pt x="8608" y="16810"/>
                      <a:pt x="8283" y="16909"/>
                    </a:cubicBezTo>
                    <a:cubicBezTo>
                      <a:pt x="8283" y="16909"/>
                      <a:pt x="8445" y="17107"/>
                      <a:pt x="8445" y="17107"/>
                    </a:cubicBezTo>
                    <a:cubicBezTo>
                      <a:pt x="8608" y="17107"/>
                      <a:pt x="8770" y="17107"/>
                      <a:pt x="8932" y="17107"/>
                    </a:cubicBezTo>
                    <a:cubicBezTo>
                      <a:pt x="10394" y="17107"/>
                      <a:pt x="11856" y="17107"/>
                      <a:pt x="13317" y="17206"/>
                    </a:cubicBezTo>
                    <a:cubicBezTo>
                      <a:pt x="13967" y="17206"/>
                      <a:pt x="14779" y="17206"/>
                      <a:pt x="15591" y="17206"/>
                    </a:cubicBezTo>
                    <a:cubicBezTo>
                      <a:pt x="15591" y="17008"/>
                      <a:pt x="15591" y="16909"/>
                      <a:pt x="15591" y="16810"/>
                    </a:cubicBezTo>
                    <a:close/>
                    <a:moveTo>
                      <a:pt x="9744" y="7992"/>
                    </a:moveTo>
                    <a:cubicBezTo>
                      <a:pt x="9744" y="7595"/>
                      <a:pt x="9907" y="7298"/>
                      <a:pt x="9420" y="7001"/>
                    </a:cubicBezTo>
                    <a:cubicBezTo>
                      <a:pt x="9420" y="7397"/>
                      <a:pt x="9257" y="7694"/>
                      <a:pt x="9744" y="7992"/>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4" name="chenying0907 103"/>
              <p:cNvSpPr/>
              <p:nvPr/>
            </p:nvSpPr>
            <p:spPr>
              <a:xfrm>
                <a:off x="1304037" y="362671"/>
                <a:ext cx="225273" cy="144983"/>
              </a:xfrm>
              <a:custGeom>
                <a:avLst/>
                <a:gdLst/>
                <a:ahLst/>
                <a:cxnLst>
                  <a:cxn ang="0">
                    <a:pos x="wd2" y="hd2"/>
                  </a:cxn>
                  <a:cxn ang="5400000">
                    <a:pos x="wd2" y="hd2"/>
                  </a:cxn>
                  <a:cxn ang="10800000">
                    <a:pos x="wd2" y="hd2"/>
                  </a:cxn>
                  <a:cxn ang="16200000">
                    <a:pos x="wd2" y="hd2"/>
                  </a:cxn>
                </a:cxnLst>
                <a:rect l="0" t="0" r="r" b="b"/>
                <a:pathLst>
                  <a:path w="21600" h="21000" extrusionOk="0">
                    <a:moveTo>
                      <a:pt x="21600" y="10200"/>
                    </a:moveTo>
                    <a:cubicBezTo>
                      <a:pt x="20880" y="11280"/>
                      <a:pt x="20160" y="13440"/>
                      <a:pt x="19440" y="13440"/>
                    </a:cubicBezTo>
                    <a:cubicBezTo>
                      <a:pt x="18000" y="14520"/>
                      <a:pt x="15840" y="15600"/>
                      <a:pt x="14400" y="15600"/>
                    </a:cubicBezTo>
                    <a:cubicBezTo>
                      <a:pt x="11520" y="17760"/>
                      <a:pt x="9360" y="18840"/>
                      <a:pt x="6480" y="19920"/>
                    </a:cubicBezTo>
                    <a:cubicBezTo>
                      <a:pt x="5040" y="21000"/>
                      <a:pt x="2880" y="21000"/>
                      <a:pt x="1440" y="21000"/>
                    </a:cubicBezTo>
                    <a:cubicBezTo>
                      <a:pt x="720" y="21000"/>
                      <a:pt x="0" y="19920"/>
                      <a:pt x="0" y="19920"/>
                    </a:cubicBezTo>
                    <a:cubicBezTo>
                      <a:pt x="0" y="18840"/>
                      <a:pt x="0" y="17760"/>
                      <a:pt x="720" y="17760"/>
                    </a:cubicBezTo>
                    <a:cubicBezTo>
                      <a:pt x="4320" y="14520"/>
                      <a:pt x="7920" y="11280"/>
                      <a:pt x="11520" y="4800"/>
                    </a:cubicBezTo>
                    <a:cubicBezTo>
                      <a:pt x="12240" y="2640"/>
                      <a:pt x="15120" y="1560"/>
                      <a:pt x="17280" y="480"/>
                    </a:cubicBezTo>
                    <a:cubicBezTo>
                      <a:pt x="17280" y="-600"/>
                      <a:pt x="18720" y="480"/>
                      <a:pt x="18720" y="480"/>
                    </a:cubicBezTo>
                    <a:cubicBezTo>
                      <a:pt x="19440" y="3720"/>
                      <a:pt x="20880" y="6960"/>
                      <a:pt x="21600" y="10200"/>
                    </a:cubicBezTo>
                    <a:close/>
                    <a:moveTo>
                      <a:pt x="7920" y="17760"/>
                    </a:moveTo>
                    <a:cubicBezTo>
                      <a:pt x="7200" y="16680"/>
                      <a:pt x="7200" y="16680"/>
                      <a:pt x="6480" y="15600"/>
                    </a:cubicBezTo>
                    <a:cubicBezTo>
                      <a:pt x="10800" y="14520"/>
                      <a:pt x="15120" y="12360"/>
                      <a:pt x="19440" y="10200"/>
                    </a:cubicBezTo>
                    <a:cubicBezTo>
                      <a:pt x="18720" y="9120"/>
                      <a:pt x="18720" y="6960"/>
                      <a:pt x="18000" y="5880"/>
                    </a:cubicBezTo>
                    <a:cubicBezTo>
                      <a:pt x="18000" y="3720"/>
                      <a:pt x="17280" y="2640"/>
                      <a:pt x="15840" y="3720"/>
                    </a:cubicBezTo>
                    <a:cubicBezTo>
                      <a:pt x="14400" y="5880"/>
                      <a:pt x="12960" y="6960"/>
                      <a:pt x="12240" y="8040"/>
                    </a:cubicBezTo>
                    <a:cubicBezTo>
                      <a:pt x="10080" y="11280"/>
                      <a:pt x="9360" y="14520"/>
                      <a:pt x="7920" y="17760"/>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5" name="chenying0907 104"/>
              <p:cNvSpPr/>
              <p:nvPr/>
            </p:nvSpPr>
            <p:spPr>
              <a:xfrm>
                <a:off x="1299575" y="1116781"/>
                <a:ext cx="178970" cy="204956"/>
              </a:xfrm>
              <a:custGeom>
                <a:avLst/>
                <a:gdLst/>
                <a:ahLst/>
                <a:cxnLst>
                  <a:cxn ang="0">
                    <a:pos x="wd2" y="hd2"/>
                  </a:cxn>
                  <a:cxn ang="5400000">
                    <a:pos x="wd2" y="hd2"/>
                  </a:cxn>
                  <a:cxn ang="10800000">
                    <a:pos x="wd2" y="hd2"/>
                  </a:cxn>
                  <a:cxn ang="16200000">
                    <a:pos x="wd2" y="hd2"/>
                  </a:cxn>
                </a:cxnLst>
                <a:rect l="0" t="0" r="r" b="b"/>
                <a:pathLst>
                  <a:path w="21375" h="20519" extrusionOk="0">
                    <a:moveTo>
                      <a:pt x="20475" y="13522"/>
                    </a:moveTo>
                    <a:cubicBezTo>
                      <a:pt x="20475" y="14267"/>
                      <a:pt x="20475" y="14267"/>
                      <a:pt x="20475" y="14267"/>
                    </a:cubicBezTo>
                    <a:cubicBezTo>
                      <a:pt x="17775" y="16501"/>
                      <a:pt x="15975" y="17991"/>
                      <a:pt x="14175" y="19480"/>
                    </a:cubicBezTo>
                    <a:cubicBezTo>
                      <a:pt x="11475" y="20970"/>
                      <a:pt x="11475" y="20970"/>
                      <a:pt x="9675" y="18736"/>
                    </a:cubicBezTo>
                    <a:cubicBezTo>
                      <a:pt x="8775" y="15756"/>
                      <a:pt x="6975" y="12777"/>
                      <a:pt x="5175" y="9798"/>
                    </a:cubicBezTo>
                    <a:cubicBezTo>
                      <a:pt x="4275" y="7563"/>
                      <a:pt x="2475" y="6073"/>
                      <a:pt x="675" y="3839"/>
                    </a:cubicBezTo>
                    <a:cubicBezTo>
                      <a:pt x="-225" y="3094"/>
                      <a:pt x="-225" y="2349"/>
                      <a:pt x="675" y="860"/>
                    </a:cubicBezTo>
                    <a:cubicBezTo>
                      <a:pt x="1575" y="115"/>
                      <a:pt x="2475" y="-630"/>
                      <a:pt x="3375" y="860"/>
                    </a:cubicBezTo>
                    <a:cubicBezTo>
                      <a:pt x="4275" y="4584"/>
                      <a:pt x="7875" y="6073"/>
                      <a:pt x="10575" y="7563"/>
                    </a:cubicBezTo>
                    <a:cubicBezTo>
                      <a:pt x="14175" y="9053"/>
                      <a:pt x="16875" y="10542"/>
                      <a:pt x="19575" y="12777"/>
                    </a:cubicBezTo>
                    <a:cubicBezTo>
                      <a:pt x="20475" y="12777"/>
                      <a:pt x="20475" y="12777"/>
                      <a:pt x="21375" y="12777"/>
                    </a:cubicBezTo>
                    <a:cubicBezTo>
                      <a:pt x="21375" y="13522"/>
                      <a:pt x="20475" y="13522"/>
                      <a:pt x="20475" y="13522"/>
                    </a:cubicBezTo>
                    <a:close/>
                    <a:moveTo>
                      <a:pt x="16875" y="13522"/>
                    </a:moveTo>
                    <a:cubicBezTo>
                      <a:pt x="14175" y="12032"/>
                      <a:pt x="11475" y="10542"/>
                      <a:pt x="8775" y="8308"/>
                    </a:cubicBezTo>
                    <a:cubicBezTo>
                      <a:pt x="7875" y="9053"/>
                      <a:pt x="7875" y="9053"/>
                      <a:pt x="7875" y="9053"/>
                    </a:cubicBezTo>
                    <a:cubicBezTo>
                      <a:pt x="9675" y="12032"/>
                      <a:pt x="10575" y="15011"/>
                      <a:pt x="12375" y="17991"/>
                    </a:cubicBezTo>
                    <a:cubicBezTo>
                      <a:pt x="14175" y="16501"/>
                      <a:pt x="15075" y="15011"/>
                      <a:pt x="16875" y="13522"/>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6" name="chenying0907 105"/>
              <p:cNvSpPr/>
              <p:nvPr/>
            </p:nvSpPr>
            <p:spPr>
              <a:xfrm>
                <a:off x="1370665" y="793209"/>
                <a:ext cx="200040" cy="117540"/>
              </a:xfrm>
              <a:custGeom>
                <a:avLst/>
                <a:gdLst/>
                <a:ahLst/>
                <a:cxnLst>
                  <a:cxn ang="0">
                    <a:pos x="wd2" y="hd2"/>
                  </a:cxn>
                  <a:cxn ang="5400000">
                    <a:pos x="wd2" y="hd2"/>
                  </a:cxn>
                  <a:cxn ang="10800000">
                    <a:pos x="wd2" y="hd2"/>
                  </a:cxn>
                  <a:cxn ang="16200000">
                    <a:pos x="wd2" y="hd2"/>
                  </a:cxn>
                </a:cxnLst>
                <a:rect l="0" t="0" r="r" b="b"/>
                <a:pathLst>
                  <a:path w="21278" h="21057" extrusionOk="0">
                    <a:moveTo>
                      <a:pt x="800" y="0"/>
                    </a:moveTo>
                    <a:cubicBezTo>
                      <a:pt x="2400" y="1350"/>
                      <a:pt x="4800" y="1350"/>
                      <a:pt x="7200" y="1350"/>
                    </a:cubicBezTo>
                    <a:cubicBezTo>
                      <a:pt x="11200" y="1350"/>
                      <a:pt x="15200" y="1350"/>
                      <a:pt x="19200" y="1350"/>
                    </a:cubicBezTo>
                    <a:cubicBezTo>
                      <a:pt x="21600" y="1350"/>
                      <a:pt x="21600" y="2700"/>
                      <a:pt x="20800" y="6750"/>
                    </a:cubicBezTo>
                    <a:cubicBezTo>
                      <a:pt x="20000" y="9450"/>
                      <a:pt x="20000" y="13500"/>
                      <a:pt x="19200" y="17550"/>
                    </a:cubicBezTo>
                    <a:cubicBezTo>
                      <a:pt x="18400" y="21600"/>
                      <a:pt x="17600" y="21600"/>
                      <a:pt x="16000" y="20250"/>
                    </a:cubicBezTo>
                    <a:cubicBezTo>
                      <a:pt x="12000" y="16200"/>
                      <a:pt x="8800" y="12150"/>
                      <a:pt x="5600" y="8100"/>
                    </a:cubicBezTo>
                    <a:cubicBezTo>
                      <a:pt x="4000" y="8100"/>
                      <a:pt x="2400" y="8100"/>
                      <a:pt x="1600" y="6750"/>
                    </a:cubicBezTo>
                    <a:cubicBezTo>
                      <a:pt x="800" y="5400"/>
                      <a:pt x="0" y="4050"/>
                      <a:pt x="0" y="1350"/>
                    </a:cubicBezTo>
                    <a:cubicBezTo>
                      <a:pt x="0" y="1350"/>
                      <a:pt x="0" y="1350"/>
                      <a:pt x="800" y="0"/>
                    </a:cubicBezTo>
                    <a:close/>
                    <a:moveTo>
                      <a:pt x="17600" y="5400"/>
                    </a:moveTo>
                    <a:cubicBezTo>
                      <a:pt x="14400" y="5400"/>
                      <a:pt x="11200" y="5400"/>
                      <a:pt x="7200" y="5400"/>
                    </a:cubicBezTo>
                    <a:cubicBezTo>
                      <a:pt x="10400" y="9450"/>
                      <a:pt x="13600" y="12150"/>
                      <a:pt x="16800" y="16200"/>
                    </a:cubicBezTo>
                    <a:cubicBezTo>
                      <a:pt x="17600" y="12150"/>
                      <a:pt x="17600" y="9450"/>
                      <a:pt x="17600" y="5400"/>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7" name="chenying0907 106"/>
              <p:cNvSpPr/>
              <p:nvPr/>
            </p:nvSpPr>
            <p:spPr>
              <a:xfrm>
                <a:off x="361144" y="25226"/>
                <a:ext cx="111610" cy="222256"/>
              </a:xfrm>
              <a:custGeom>
                <a:avLst/>
                <a:gdLst/>
                <a:ahLst/>
                <a:cxnLst>
                  <a:cxn ang="0">
                    <a:pos x="wd2" y="hd2"/>
                  </a:cxn>
                  <a:cxn ang="5400000">
                    <a:pos x="wd2" y="hd2"/>
                  </a:cxn>
                  <a:cxn ang="10800000">
                    <a:pos x="wd2" y="hd2"/>
                  </a:cxn>
                  <a:cxn ang="16200000">
                    <a:pos x="wd2" y="hd2"/>
                  </a:cxn>
                </a:cxnLst>
                <a:rect l="0" t="0" r="r" b="b"/>
                <a:pathLst>
                  <a:path w="21106" h="21311" extrusionOk="0">
                    <a:moveTo>
                      <a:pt x="18226" y="21311"/>
                    </a:moveTo>
                    <a:cubicBezTo>
                      <a:pt x="9586" y="16991"/>
                      <a:pt x="11026" y="10511"/>
                      <a:pt x="2386" y="6911"/>
                    </a:cubicBezTo>
                    <a:cubicBezTo>
                      <a:pt x="946" y="6191"/>
                      <a:pt x="946" y="5471"/>
                      <a:pt x="946" y="4751"/>
                    </a:cubicBezTo>
                    <a:cubicBezTo>
                      <a:pt x="-494" y="4031"/>
                      <a:pt x="-494" y="3311"/>
                      <a:pt x="2386" y="2591"/>
                    </a:cubicBezTo>
                    <a:cubicBezTo>
                      <a:pt x="5266" y="1871"/>
                      <a:pt x="6706" y="1151"/>
                      <a:pt x="9586" y="431"/>
                    </a:cubicBezTo>
                    <a:cubicBezTo>
                      <a:pt x="12466" y="-289"/>
                      <a:pt x="13906" y="-289"/>
                      <a:pt x="13906" y="1871"/>
                    </a:cubicBezTo>
                    <a:cubicBezTo>
                      <a:pt x="16786" y="5471"/>
                      <a:pt x="18226" y="9791"/>
                      <a:pt x="19666" y="14111"/>
                    </a:cubicBezTo>
                    <a:cubicBezTo>
                      <a:pt x="19666" y="15551"/>
                      <a:pt x="21106" y="16271"/>
                      <a:pt x="21106" y="17711"/>
                    </a:cubicBezTo>
                    <a:cubicBezTo>
                      <a:pt x="21106" y="19871"/>
                      <a:pt x="21106" y="20591"/>
                      <a:pt x="18226" y="21311"/>
                    </a:cubicBezTo>
                    <a:close/>
                    <a:moveTo>
                      <a:pt x="3826" y="4751"/>
                    </a:moveTo>
                    <a:cubicBezTo>
                      <a:pt x="11026" y="7631"/>
                      <a:pt x="12466" y="12671"/>
                      <a:pt x="16786" y="16271"/>
                    </a:cubicBezTo>
                    <a:cubicBezTo>
                      <a:pt x="15346" y="11951"/>
                      <a:pt x="12466" y="7631"/>
                      <a:pt x="11026" y="2591"/>
                    </a:cubicBezTo>
                    <a:cubicBezTo>
                      <a:pt x="8146" y="3311"/>
                      <a:pt x="6706" y="4031"/>
                      <a:pt x="3826" y="4751"/>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8" name="chenying0907 107"/>
              <p:cNvSpPr/>
              <p:nvPr/>
            </p:nvSpPr>
            <p:spPr>
              <a:xfrm>
                <a:off x="771000" y="0"/>
                <a:ext cx="89383" cy="209408"/>
              </a:xfrm>
              <a:custGeom>
                <a:avLst/>
                <a:gdLst/>
                <a:ahLst/>
                <a:cxnLst>
                  <a:cxn ang="0">
                    <a:pos x="wd2" y="hd2"/>
                  </a:cxn>
                  <a:cxn ang="5400000">
                    <a:pos x="wd2" y="hd2"/>
                  </a:cxn>
                  <a:cxn ang="10800000">
                    <a:pos x="wd2" y="hd2"/>
                  </a:cxn>
                  <a:cxn ang="16200000">
                    <a:pos x="wd2" y="hd2"/>
                  </a:cxn>
                </a:cxnLst>
                <a:rect l="0" t="0" r="r" b="b"/>
                <a:pathLst>
                  <a:path w="20982" h="21600" extrusionOk="0">
                    <a:moveTo>
                      <a:pt x="3600" y="21600"/>
                    </a:moveTo>
                    <a:cubicBezTo>
                      <a:pt x="1800" y="20829"/>
                      <a:pt x="1800" y="20057"/>
                      <a:pt x="1800" y="19286"/>
                    </a:cubicBezTo>
                    <a:cubicBezTo>
                      <a:pt x="0" y="14657"/>
                      <a:pt x="0" y="10029"/>
                      <a:pt x="0" y="5400"/>
                    </a:cubicBezTo>
                    <a:cubicBezTo>
                      <a:pt x="0" y="3857"/>
                      <a:pt x="0" y="2314"/>
                      <a:pt x="1800" y="771"/>
                    </a:cubicBezTo>
                    <a:cubicBezTo>
                      <a:pt x="1800" y="771"/>
                      <a:pt x="3600" y="0"/>
                      <a:pt x="5400" y="0"/>
                    </a:cubicBezTo>
                    <a:cubicBezTo>
                      <a:pt x="9000" y="0"/>
                      <a:pt x="12600" y="771"/>
                      <a:pt x="18000" y="1543"/>
                    </a:cubicBezTo>
                    <a:cubicBezTo>
                      <a:pt x="21600" y="2314"/>
                      <a:pt x="21600" y="3086"/>
                      <a:pt x="19800" y="4629"/>
                    </a:cubicBezTo>
                    <a:cubicBezTo>
                      <a:pt x="16200" y="8486"/>
                      <a:pt x="12600" y="13114"/>
                      <a:pt x="9000" y="16971"/>
                    </a:cubicBezTo>
                    <a:cubicBezTo>
                      <a:pt x="9000" y="17743"/>
                      <a:pt x="7200" y="17743"/>
                      <a:pt x="7200" y="18514"/>
                    </a:cubicBezTo>
                    <a:cubicBezTo>
                      <a:pt x="10800" y="20057"/>
                      <a:pt x="5400" y="20829"/>
                      <a:pt x="3600" y="21600"/>
                    </a:cubicBezTo>
                    <a:close/>
                    <a:moveTo>
                      <a:pt x="5400" y="13886"/>
                    </a:moveTo>
                    <a:cubicBezTo>
                      <a:pt x="9000" y="10029"/>
                      <a:pt x="12600" y="6943"/>
                      <a:pt x="16200" y="3857"/>
                    </a:cubicBezTo>
                    <a:cubicBezTo>
                      <a:pt x="12600" y="3857"/>
                      <a:pt x="9000" y="3086"/>
                      <a:pt x="5400" y="3086"/>
                    </a:cubicBezTo>
                    <a:cubicBezTo>
                      <a:pt x="5400" y="4629"/>
                      <a:pt x="5400" y="6171"/>
                      <a:pt x="5400" y="7714"/>
                    </a:cubicBezTo>
                    <a:cubicBezTo>
                      <a:pt x="5400" y="9257"/>
                      <a:pt x="5400" y="11571"/>
                      <a:pt x="5400" y="13886"/>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19" name="chenying0907 108"/>
              <p:cNvSpPr/>
              <p:nvPr/>
            </p:nvSpPr>
            <p:spPr>
              <a:xfrm>
                <a:off x="195440" y="1243752"/>
                <a:ext cx="172612" cy="163113"/>
              </a:xfrm>
              <a:custGeom>
                <a:avLst/>
                <a:gdLst/>
                <a:ahLst/>
                <a:cxnLst>
                  <a:cxn ang="0">
                    <a:pos x="wd2" y="hd2"/>
                  </a:cxn>
                  <a:cxn ang="5400000">
                    <a:pos x="wd2" y="hd2"/>
                  </a:cxn>
                  <a:cxn ang="10800000">
                    <a:pos x="wd2" y="hd2"/>
                  </a:cxn>
                  <a:cxn ang="16200000">
                    <a:pos x="wd2" y="hd2"/>
                  </a:cxn>
                </a:cxnLst>
                <a:rect l="0" t="0" r="r" b="b"/>
                <a:pathLst>
                  <a:path w="21365" h="21355" extrusionOk="0">
                    <a:moveTo>
                      <a:pt x="21365" y="982"/>
                    </a:moveTo>
                    <a:cubicBezTo>
                      <a:pt x="21365" y="1964"/>
                      <a:pt x="21365" y="1964"/>
                      <a:pt x="21365" y="1964"/>
                    </a:cubicBezTo>
                    <a:cubicBezTo>
                      <a:pt x="18548" y="3927"/>
                      <a:pt x="17608" y="7855"/>
                      <a:pt x="15730" y="9818"/>
                    </a:cubicBezTo>
                    <a:cubicBezTo>
                      <a:pt x="12913" y="13745"/>
                      <a:pt x="10095" y="17673"/>
                      <a:pt x="7278" y="20618"/>
                    </a:cubicBezTo>
                    <a:cubicBezTo>
                      <a:pt x="7278" y="21600"/>
                      <a:pt x="5400" y="21600"/>
                      <a:pt x="4461" y="20618"/>
                    </a:cubicBezTo>
                    <a:cubicBezTo>
                      <a:pt x="3522" y="19636"/>
                      <a:pt x="1643" y="17673"/>
                      <a:pt x="704" y="15709"/>
                    </a:cubicBezTo>
                    <a:cubicBezTo>
                      <a:pt x="-235" y="14727"/>
                      <a:pt x="-235" y="13745"/>
                      <a:pt x="704" y="11782"/>
                    </a:cubicBezTo>
                    <a:cubicBezTo>
                      <a:pt x="5400" y="8836"/>
                      <a:pt x="10095" y="4909"/>
                      <a:pt x="15730" y="1964"/>
                    </a:cubicBezTo>
                    <a:cubicBezTo>
                      <a:pt x="16669" y="982"/>
                      <a:pt x="17608" y="0"/>
                      <a:pt x="19487" y="0"/>
                    </a:cubicBezTo>
                    <a:cubicBezTo>
                      <a:pt x="19487" y="0"/>
                      <a:pt x="20426" y="982"/>
                      <a:pt x="21365" y="982"/>
                    </a:cubicBezTo>
                    <a:close/>
                    <a:moveTo>
                      <a:pt x="14791" y="6873"/>
                    </a:moveTo>
                    <a:cubicBezTo>
                      <a:pt x="14791" y="6873"/>
                      <a:pt x="13852" y="6873"/>
                      <a:pt x="13852" y="5891"/>
                    </a:cubicBezTo>
                    <a:cubicBezTo>
                      <a:pt x="10095" y="8836"/>
                      <a:pt x="6339" y="11782"/>
                      <a:pt x="2582" y="14727"/>
                    </a:cubicBezTo>
                    <a:cubicBezTo>
                      <a:pt x="4461" y="15709"/>
                      <a:pt x="5400" y="16691"/>
                      <a:pt x="6339" y="17673"/>
                    </a:cubicBezTo>
                    <a:cubicBezTo>
                      <a:pt x="9156" y="14727"/>
                      <a:pt x="11974" y="10800"/>
                      <a:pt x="14791" y="6873"/>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0" name="chenying0907 109"/>
              <p:cNvSpPr/>
              <p:nvPr/>
            </p:nvSpPr>
            <p:spPr>
              <a:xfrm>
                <a:off x="49237" y="394812"/>
                <a:ext cx="176036" cy="138225"/>
              </a:xfrm>
              <a:custGeom>
                <a:avLst/>
                <a:gdLst/>
                <a:ahLst/>
                <a:cxnLst>
                  <a:cxn ang="0">
                    <a:pos x="wd2" y="hd2"/>
                  </a:cxn>
                  <a:cxn ang="5400000">
                    <a:pos x="wd2" y="hd2"/>
                  </a:cxn>
                  <a:cxn ang="10800000">
                    <a:pos x="wd2" y="hd2"/>
                  </a:cxn>
                  <a:cxn ang="16200000">
                    <a:pos x="wd2" y="hd2"/>
                  </a:cxn>
                </a:cxnLst>
                <a:rect l="0" t="0" r="r" b="b"/>
                <a:pathLst>
                  <a:path w="21025" h="20911" extrusionOk="0">
                    <a:moveTo>
                      <a:pt x="21025" y="20911"/>
                    </a:moveTo>
                    <a:cubicBezTo>
                      <a:pt x="18325" y="20911"/>
                      <a:pt x="16525" y="19774"/>
                      <a:pt x="13825" y="19774"/>
                    </a:cubicBezTo>
                    <a:cubicBezTo>
                      <a:pt x="10225" y="18637"/>
                      <a:pt x="6625" y="17500"/>
                      <a:pt x="3925" y="17500"/>
                    </a:cubicBezTo>
                    <a:cubicBezTo>
                      <a:pt x="325" y="16364"/>
                      <a:pt x="-575" y="15227"/>
                      <a:pt x="325" y="10679"/>
                    </a:cubicBezTo>
                    <a:cubicBezTo>
                      <a:pt x="325" y="7269"/>
                      <a:pt x="1225" y="4995"/>
                      <a:pt x="1225" y="2722"/>
                    </a:cubicBezTo>
                    <a:cubicBezTo>
                      <a:pt x="2125" y="-689"/>
                      <a:pt x="3025" y="-689"/>
                      <a:pt x="4825" y="1585"/>
                    </a:cubicBezTo>
                    <a:cubicBezTo>
                      <a:pt x="7525" y="3858"/>
                      <a:pt x="9325" y="8406"/>
                      <a:pt x="12025" y="10679"/>
                    </a:cubicBezTo>
                    <a:cubicBezTo>
                      <a:pt x="12925" y="12953"/>
                      <a:pt x="14725" y="14090"/>
                      <a:pt x="16525" y="15227"/>
                    </a:cubicBezTo>
                    <a:cubicBezTo>
                      <a:pt x="18325" y="16364"/>
                      <a:pt x="20125" y="18637"/>
                      <a:pt x="21025" y="19774"/>
                    </a:cubicBezTo>
                    <a:cubicBezTo>
                      <a:pt x="21025" y="19774"/>
                      <a:pt x="21025" y="20911"/>
                      <a:pt x="21025" y="20911"/>
                    </a:cubicBezTo>
                    <a:close/>
                    <a:moveTo>
                      <a:pt x="10225" y="14090"/>
                    </a:moveTo>
                    <a:cubicBezTo>
                      <a:pt x="10225" y="14090"/>
                      <a:pt x="10225" y="14090"/>
                      <a:pt x="11125" y="14090"/>
                    </a:cubicBezTo>
                    <a:cubicBezTo>
                      <a:pt x="8425" y="10679"/>
                      <a:pt x="5725" y="7269"/>
                      <a:pt x="3925" y="4995"/>
                    </a:cubicBezTo>
                    <a:cubicBezTo>
                      <a:pt x="3025" y="7269"/>
                      <a:pt x="3025" y="10679"/>
                      <a:pt x="2125" y="12953"/>
                    </a:cubicBezTo>
                    <a:cubicBezTo>
                      <a:pt x="4825" y="14090"/>
                      <a:pt x="7525" y="14090"/>
                      <a:pt x="10225" y="14090"/>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1" name="chenying0907 110"/>
              <p:cNvSpPr/>
              <p:nvPr/>
            </p:nvSpPr>
            <p:spPr>
              <a:xfrm>
                <a:off x="1105150" y="77512"/>
                <a:ext cx="134847" cy="182661"/>
              </a:xfrm>
              <a:custGeom>
                <a:avLst/>
                <a:gdLst/>
                <a:ahLst/>
                <a:cxnLst>
                  <a:cxn ang="0">
                    <a:pos x="wd2" y="hd2"/>
                  </a:cxn>
                  <a:cxn ang="5400000">
                    <a:pos x="wd2" y="hd2"/>
                  </a:cxn>
                  <a:cxn ang="10800000">
                    <a:pos x="wd2" y="hd2"/>
                  </a:cxn>
                  <a:cxn ang="16200000">
                    <a:pos x="wd2" y="hd2"/>
                  </a:cxn>
                </a:cxnLst>
                <a:rect l="0" t="0" r="r" b="b"/>
                <a:pathLst>
                  <a:path w="20400" h="21076" extrusionOk="0">
                    <a:moveTo>
                      <a:pt x="505" y="21076"/>
                    </a:moveTo>
                    <a:cubicBezTo>
                      <a:pt x="505" y="20212"/>
                      <a:pt x="-632" y="19348"/>
                      <a:pt x="505" y="19348"/>
                    </a:cubicBezTo>
                    <a:cubicBezTo>
                      <a:pt x="1642" y="15892"/>
                      <a:pt x="2779" y="13300"/>
                      <a:pt x="3915" y="10708"/>
                    </a:cubicBezTo>
                    <a:cubicBezTo>
                      <a:pt x="6189" y="8116"/>
                      <a:pt x="7326" y="4660"/>
                      <a:pt x="9600" y="2068"/>
                    </a:cubicBezTo>
                    <a:cubicBezTo>
                      <a:pt x="10736" y="-524"/>
                      <a:pt x="11873" y="-524"/>
                      <a:pt x="14147" y="1204"/>
                    </a:cubicBezTo>
                    <a:cubicBezTo>
                      <a:pt x="15284" y="2068"/>
                      <a:pt x="17557" y="2932"/>
                      <a:pt x="18694" y="4660"/>
                    </a:cubicBezTo>
                    <a:cubicBezTo>
                      <a:pt x="20968" y="6388"/>
                      <a:pt x="20968" y="7252"/>
                      <a:pt x="18694" y="8116"/>
                    </a:cubicBezTo>
                    <a:cubicBezTo>
                      <a:pt x="14147" y="11572"/>
                      <a:pt x="9600" y="14164"/>
                      <a:pt x="6189" y="17620"/>
                    </a:cubicBezTo>
                    <a:cubicBezTo>
                      <a:pt x="5052" y="17620"/>
                      <a:pt x="3915" y="19348"/>
                      <a:pt x="3915" y="19348"/>
                    </a:cubicBezTo>
                    <a:cubicBezTo>
                      <a:pt x="2779" y="20212"/>
                      <a:pt x="1642" y="20212"/>
                      <a:pt x="505" y="21076"/>
                    </a:cubicBezTo>
                    <a:close/>
                    <a:moveTo>
                      <a:pt x="13010" y="2932"/>
                    </a:moveTo>
                    <a:cubicBezTo>
                      <a:pt x="10736" y="6388"/>
                      <a:pt x="8463" y="9844"/>
                      <a:pt x="6189" y="13300"/>
                    </a:cubicBezTo>
                    <a:cubicBezTo>
                      <a:pt x="10736" y="10708"/>
                      <a:pt x="13010" y="8116"/>
                      <a:pt x="16421" y="6388"/>
                    </a:cubicBezTo>
                    <a:cubicBezTo>
                      <a:pt x="15284" y="4660"/>
                      <a:pt x="14147" y="3796"/>
                      <a:pt x="13010" y="2932"/>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2" name="chenying0907 111"/>
              <p:cNvSpPr/>
              <p:nvPr/>
            </p:nvSpPr>
            <p:spPr>
              <a:xfrm>
                <a:off x="0" y="845427"/>
                <a:ext cx="187199" cy="81238"/>
              </a:xfrm>
              <a:custGeom>
                <a:avLst/>
                <a:gdLst/>
                <a:ahLst/>
                <a:cxnLst>
                  <a:cxn ang="0">
                    <a:pos x="wd2" y="hd2"/>
                  </a:cxn>
                  <a:cxn ang="5400000">
                    <a:pos x="wd2" y="hd2"/>
                  </a:cxn>
                  <a:cxn ang="10800000">
                    <a:pos x="wd2" y="hd2"/>
                  </a:cxn>
                  <a:cxn ang="16200000">
                    <a:pos x="wd2" y="hd2"/>
                  </a:cxn>
                </a:cxnLst>
                <a:rect l="0" t="0" r="r" b="b"/>
                <a:pathLst>
                  <a:path w="21600" h="19752" extrusionOk="0">
                    <a:moveTo>
                      <a:pt x="0" y="15075"/>
                    </a:moveTo>
                    <a:cubicBezTo>
                      <a:pt x="0" y="11475"/>
                      <a:pt x="0" y="7875"/>
                      <a:pt x="0" y="6075"/>
                    </a:cubicBezTo>
                    <a:cubicBezTo>
                      <a:pt x="0" y="675"/>
                      <a:pt x="1728" y="-1125"/>
                      <a:pt x="3456" y="675"/>
                    </a:cubicBezTo>
                    <a:cubicBezTo>
                      <a:pt x="5184" y="675"/>
                      <a:pt x="6912" y="2475"/>
                      <a:pt x="7776" y="4275"/>
                    </a:cubicBezTo>
                    <a:cubicBezTo>
                      <a:pt x="11232" y="9675"/>
                      <a:pt x="13824" y="11475"/>
                      <a:pt x="18144" y="11475"/>
                    </a:cubicBezTo>
                    <a:cubicBezTo>
                      <a:pt x="19008" y="11475"/>
                      <a:pt x="19872" y="13275"/>
                      <a:pt x="20736" y="15075"/>
                    </a:cubicBezTo>
                    <a:cubicBezTo>
                      <a:pt x="21600" y="15075"/>
                      <a:pt x="21600" y="16875"/>
                      <a:pt x="21600" y="16875"/>
                    </a:cubicBezTo>
                    <a:cubicBezTo>
                      <a:pt x="21600" y="18675"/>
                      <a:pt x="20736" y="18675"/>
                      <a:pt x="20736" y="18675"/>
                    </a:cubicBezTo>
                    <a:cubicBezTo>
                      <a:pt x="19008" y="18675"/>
                      <a:pt x="18144" y="18675"/>
                      <a:pt x="16416" y="18675"/>
                    </a:cubicBezTo>
                    <a:cubicBezTo>
                      <a:pt x="12096" y="13275"/>
                      <a:pt x="7776" y="16875"/>
                      <a:pt x="3456" y="18675"/>
                    </a:cubicBezTo>
                    <a:cubicBezTo>
                      <a:pt x="864" y="20475"/>
                      <a:pt x="0" y="20475"/>
                      <a:pt x="0" y="15075"/>
                    </a:cubicBezTo>
                    <a:close/>
                    <a:moveTo>
                      <a:pt x="2592" y="4275"/>
                    </a:moveTo>
                    <a:cubicBezTo>
                      <a:pt x="2592" y="7875"/>
                      <a:pt x="2592" y="11475"/>
                      <a:pt x="2592" y="13275"/>
                    </a:cubicBezTo>
                    <a:cubicBezTo>
                      <a:pt x="4320" y="13275"/>
                      <a:pt x="6048" y="11475"/>
                      <a:pt x="7776" y="11475"/>
                    </a:cubicBezTo>
                    <a:cubicBezTo>
                      <a:pt x="7776" y="11475"/>
                      <a:pt x="7776" y="9675"/>
                      <a:pt x="7776" y="9675"/>
                    </a:cubicBezTo>
                    <a:cubicBezTo>
                      <a:pt x="6048" y="7875"/>
                      <a:pt x="4320" y="7875"/>
                      <a:pt x="2592" y="4275"/>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grpSp>
        <p:sp>
          <p:nvSpPr>
            <p:cNvPr id="12" name="chenying0907 113"/>
            <p:cNvSpPr/>
            <p:nvPr/>
          </p:nvSpPr>
          <p:spPr>
            <a:xfrm>
              <a:off x="372134" y="1998396"/>
              <a:ext cx="826437" cy="826436"/>
            </a:xfrm>
            <a:prstGeom prst="ellipse">
              <a:avLst/>
            </a:prstGeom>
            <a:grpFill/>
            <a:ln w="12700" cap="flat">
              <a:noFill/>
              <a:miter lim="400000"/>
            </a:ln>
            <a:effectLst>
              <a:outerShdw blurRad="38100" dist="25400" dir="5400000">
                <a:srgbClr val="000000">
                  <a:alpha val="50000"/>
                </a:srgbClr>
              </a:outerShdw>
            </a:effectLst>
          </p:spPr>
          <p:txBody>
            <a:bodyPr wrap="square" lIns="25400" tIns="25400" rIns="25400" bIns="25400" numCol="1" anchor="ctr">
              <a:noAutofit/>
            </a:bodyPr>
            <a:lstStyle>
              <a:lvl1pPr>
                <a:defRPr sz="4600">
                  <a:latin typeface="Sketch Block"/>
                  <a:ea typeface="Sketch Block"/>
                  <a:cs typeface="Sketch Block"/>
                  <a:sym typeface="Sketch Block"/>
                </a:defRPr>
              </a:lvl1pPr>
            </a:lstStyle>
            <a:p>
              <a:pPr algn="ctr" defTabSz="412750" hangingPunct="0"/>
              <a:endParaRPr sz="2300" kern="0" dirty="0">
                <a:solidFill>
                  <a:srgbClr val="FFFFFF"/>
                </a:solidFill>
                <a:latin typeface="Arial"/>
                <a:ea typeface="微软雅黑"/>
                <a:sym typeface="Arial"/>
              </a:endParaRPr>
            </a:p>
          </p:txBody>
        </p:sp>
      </p:grpSp>
      <p:grpSp>
        <p:nvGrpSpPr>
          <p:cNvPr id="24" name="Group 122"/>
          <p:cNvGrpSpPr/>
          <p:nvPr/>
        </p:nvGrpSpPr>
        <p:grpSpPr>
          <a:xfrm>
            <a:off x="2148289" y="3277464"/>
            <a:ext cx="1161630" cy="1024436"/>
            <a:chOff x="0" y="0"/>
            <a:chExt cx="2132583" cy="1859280"/>
          </a:xfrm>
          <a:solidFill>
            <a:schemeClr val="tx1"/>
          </a:solidFill>
        </p:grpSpPr>
        <p:sp>
          <p:nvSpPr>
            <p:cNvPr id="26" name="chenying0907 116"/>
            <p:cNvSpPr/>
            <p:nvPr/>
          </p:nvSpPr>
          <p:spPr>
            <a:xfrm>
              <a:off x="0" y="293398"/>
              <a:ext cx="954327" cy="1565883"/>
            </a:xfrm>
            <a:custGeom>
              <a:avLst/>
              <a:gdLst/>
              <a:ahLst/>
              <a:cxnLst>
                <a:cxn ang="0">
                  <a:pos x="wd2" y="hd2"/>
                </a:cxn>
                <a:cxn ang="5400000">
                  <a:pos x="wd2" y="hd2"/>
                </a:cxn>
                <a:cxn ang="10800000">
                  <a:pos x="wd2" y="hd2"/>
                </a:cxn>
                <a:cxn ang="16200000">
                  <a:pos x="wd2" y="hd2"/>
                </a:cxn>
              </a:cxnLst>
              <a:rect l="0" t="0" r="r" b="b"/>
              <a:pathLst>
                <a:path w="21600" h="21491" extrusionOk="0">
                  <a:moveTo>
                    <a:pt x="6044" y="11778"/>
                  </a:moveTo>
                  <a:cubicBezTo>
                    <a:pt x="5372" y="11778"/>
                    <a:pt x="4924" y="11846"/>
                    <a:pt x="4365" y="11914"/>
                  </a:cubicBezTo>
                  <a:cubicBezTo>
                    <a:pt x="2574" y="11982"/>
                    <a:pt x="2574" y="11914"/>
                    <a:pt x="2574" y="10963"/>
                  </a:cubicBezTo>
                  <a:cubicBezTo>
                    <a:pt x="2574" y="10623"/>
                    <a:pt x="2462" y="10351"/>
                    <a:pt x="2462" y="10080"/>
                  </a:cubicBezTo>
                  <a:cubicBezTo>
                    <a:pt x="2350" y="9740"/>
                    <a:pt x="2574" y="9604"/>
                    <a:pt x="3134" y="9536"/>
                  </a:cubicBezTo>
                  <a:cubicBezTo>
                    <a:pt x="3693" y="9536"/>
                    <a:pt x="4365" y="9536"/>
                    <a:pt x="4924" y="9536"/>
                  </a:cubicBezTo>
                  <a:cubicBezTo>
                    <a:pt x="5484" y="9604"/>
                    <a:pt x="5596" y="9468"/>
                    <a:pt x="5596" y="9197"/>
                  </a:cubicBezTo>
                  <a:cubicBezTo>
                    <a:pt x="5372" y="8382"/>
                    <a:pt x="5148" y="7634"/>
                    <a:pt x="4812" y="6819"/>
                  </a:cubicBezTo>
                  <a:cubicBezTo>
                    <a:pt x="4812" y="6616"/>
                    <a:pt x="4701" y="6480"/>
                    <a:pt x="5036" y="6276"/>
                  </a:cubicBezTo>
                  <a:cubicBezTo>
                    <a:pt x="5708" y="5936"/>
                    <a:pt x="6379" y="5597"/>
                    <a:pt x="7051" y="5257"/>
                  </a:cubicBezTo>
                  <a:cubicBezTo>
                    <a:pt x="7163" y="5189"/>
                    <a:pt x="7275" y="5121"/>
                    <a:pt x="7275" y="5121"/>
                  </a:cubicBezTo>
                  <a:cubicBezTo>
                    <a:pt x="7946" y="4442"/>
                    <a:pt x="8506" y="3831"/>
                    <a:pt x="9177" y="3151"/>
                  </a:cubicBezTo>
                  <a:cubicBezTo>
                    <a:pt x="9289" y="3016"/>
                    <a:pt x="9513" y="2880"/>
                    <a:pt x="9625" y="2744"/>
                  </a:cubicBezTo>
                  <a:cubicBezTo>
                    <a:pt x="8730" y="2200"/>
                    <a:pt x="8730" y="1589"/>
                    <a:pt x="9401" y="706"/>
                  </a:cubicBezTo>
                  <a:cubicBezTo>
                    <a:pt x="9625" y="570"/>
                    <a:pt x="9625" y="366"/>
                    <a:pt x="9737" y="231"/>
                  </a:cubicBezTo>
                  <a:cubicBezTo>
                    <a:pt x="9737" y="231"/>
                    <a:pt x="9849" y="299"/>
                    <a:pt x="9961" y="366"/>
                  </a:cubicBezTo>
                  <a:cubicBezTo>
                    <a:pt x="10744" y="-41"/>
                    <a:pt x="11527" y="-109"/>
                    <a:pt x="12423" y="163"/>
                  </a:cubicBezTo>
                  <a:cubicBezTo>
                    <a:pt x="12982" y="366"/>
                    <a:pt x="13318" y="706"/>
                    <a:pt x="13766" y="978"/>
                  </a:cubicBezTo>
                  <a:cubicBezTo>
                    <a:pt x="13766" y="978"/>
                    <a:pt x="13542" y="1182"/>
                    <a:pt x="13430" y="1182"/>
                  </a:cubicBezTo>
                  <a:cubicBezTo>
                    <a:pt x="13206" y="1182"/>
                    <a:pt x="12982" y="1114"/>
                    <a:pt x="12647" y="1114"/>
                  </a:cubicBezTo>
                  <a:cubicBezTo>
                    <a:pt x="12982" y="1589"/>
                    <a:pt x="13206" y="2065"/>
                    <a:pt x="12311" y="2404"/>
                  </a:cubicBezTo>
                  <a:cubicBezTo>
                    <a:pt x="11863" y="2608"/>
                    <a:pt x="11639" y="3083"/>
                    <a:pt x="10856" y="3016"/>
                  </a:cubicBezTo>
                  <a:cubicBezTo>
                    <a:pt x="10520" y="3423"/>
                    <a:pt x="10856" y="3627"/>
                    <a:pt x="11416" y="3899"/>
                  </a:cubicBezTo>
                  <a:cubicBezTo>
                    <a:pt x="12982" y="4849"/>
                    <a:pt x="14997" y="5053"/>
                    <a:pt x="17011" y="5189"/>
                  </a:cubicBezTo>
                  <a:cubicBezTo>
                    <a:pt x="17459" y="5189"/>
                    <a:pt x="18019" y="5325"/>
                    <a:pt x="18466" y="5325"/>
                  </a:cubicBezTo>
                  <a:cubicBezTo>
                    <a:pt x="18914" y="5393"/>
                    <a:pt x="19362" y="5529"/>
                    <a:pt x="19921" y="5393"/>
                  </a:cubicBezTo>
                  <a:cubicBezTo>
                    <a:pt x="20369" y="5325"/>
                    <a:pt x="20928" y="5529"/>
                    <a:pt x="21600" y="5597"/>
                  </a:cubicBezTo>
                  <a:cubicBezTo>
                    <a:pt x="21264" y="5733"/>
                    <a:pt x="21264" y="6072"/>
                    <a:pt x="20817" y="5800"/>
                  </a:cubicBezTo>
                  <a:cubicBezTo>
                    <a:pt x="20817" y="5800"/>
                    <a:pt x="20817" y="5800"/>
                    <a:pt x="20817" y="5800"/>
                  </a:cubicBezTo>
                  <a:cubicBezTo>
                    <a:pt x="19250" y="6140"/>
                    <a:pt x="17571" y="5868"/>
                    <a:pt x="16004" y="6140"/>
                  </a:cubicBezTo>
                  <a:cubicBezTo>
                    <a:pt x="15221" y="6276"/>
                    <a:pt x="14325" y="6276"/>
                    <a:pt x="13542" y="6004"/>
                  </a:cubicBezTo>
                  <a:cubicBezTo>
                    <a:pt x="12870" y="5800"/>
                    <a:pt x="12199" y="5936"/>
                    <a:pt x="11751" y="6208"/>
                  </a:cubicBezTo>
                  <a:cubicBezTo>
                    <a:pt x="11639" y="6276"/>
                    <a:pt x="11527" y="6412"/>
                    <a:pt x="11527" y="6480"/>
                  </a:cubicBezTo>
                  <a:cubicBezTo>
                    <a:pt x="11416" y="6955"/>
                    <a:pt x="11304" y="7431"/>
                    <a:pt x="11192" y="7906"/>
                  </a:cubicBezTo>
                  <a:cubicBezTo>
                    <a:pt x="11080" y="8178"/>
                    <a:pt x="11192" y="8382"/>
                    <a:pt x="11639" y="8449"/>
                  </a:cubicBezTo>
                  <a:cubicBezTo>
                    <a:pt x="12647" y="8721"/>
                    <a:pt x="13766" y="8993"/>
                    <a:pt x="14773" y="9265"/>
                  </a:cubicBezTo>
                  <a:cubicBezTo>
                    <a:pt x="15556" y="9468"/>
                    <a:pt x="16228" y="9740"/>
                    <a:pt x="17011" y="10012"/>
                  </a:cubicBezTo>
                  <a:cubicBezTo>
                    <a:pt x="17123" y="10012"/>
                    <a:pt x="17235" y="10216"/>
                    <a:pt x="17235" y="10351"/>
                  </a:cubicBezTo>
                  <a:cubicBezTo>
                    <a:pt x="17235" y="11302"/>
                    <a:pt x="17235" y="12321"/>
                    <a:pt x="17235" y="13272"/>
                  </a:cubicBezTo>
                  <a:cubicBezTo>
                    <a:pt x="17683" y="13408"/>
                    <a:pt x="18242" y="13544"/>
                    <a:pt x="18802" y="13748"/>
                  </a:cubicBezTo>
                  <a:cubicBezTo>
                    <a:pt x="18802" y="13748"/>
                    <a:pt x="18802" y="13883"/>
                    <a:pt x="18690" y="13951"/>
                  </a:cubicBezTo>
                  <a:cubicBezTo>
                    <a:pt x="19250" y="13951"/>
                    <a:pt x="19697" y="13951"/>
                    <a:pt x="20257" y="13951"/>
                  </a:cubicBezTo>
                  <a:cubicBezTo>
                    <a:pt x="20369" y="13951"/>
                    <a:pt x="20705" y="14087"/>
                    <a:pt x="20705" y="14223"/>
                  </a:cubicBezTo>
                  <a:cubicBezTo>
                    <a:pt x="20817" y="15174"/>
                    <a:pt x="20928" y="16125"/>
                    <a:pt x="20928" y="17144"/>
                  </a:cubicBezTo>
                  <a:cubicBezTo>
                    <a:pt x="20928" y="18231"/>
                    <a:pt x="20817" y="19385"/>
                    <a:pt x="20705" y="20472"/>
                  </a:cubicBezTo>
                  <a:cubicBezTo>
                    <a:pt x="20705" y="20744"/>
                    <a:pt x="20593" y="20880"/>
                    <a:pt x="20145" y="20948"/>
                  </a:cubicBezTo>
                  <a:cubicBezTo>
                    <a:pt x="19250" y="20948"/>
                    <a:pt x="18466" y="21016"/>
                    <a:pt x="17683" y="21016"/>
                  </a:cubicBezTo>
                  <a:cubicBezTo>
                    <a:pt x="16899" y="21083"/>
                    <a:pt x="16004" y="21083"/>
                    <a:pt x="15221" y="21083"/>
                  </a:cubicBezTo>
                  <a:cubicBezTo>
                    <a:pt x="14549" y="21151"/>
                    <a:pt x="13878" y="21151"/>
                    <a:pt x="13094" y="21151"/>
                  </a:cubicBezTo>
                  <a:cubicBezTo>
                    <a:pt x="12982" y="21151"/>
                    <a:pt x="12870" y="20948"/>
                    <a:pt x="12870" y="20812"/>
                  </a:cubicBezTo>
                  <a:cubicBezTo>
                    <a:pt x="12870" y="20065"/>
                    <a:pt x="12870" y="19249"/>
                    <a:pt x="12982" y="18434"/>
                  </a:cubicBezTo>
                  <a:cubicBezTo>
                    <a:pt x="12982" y="17891"/>
                    <a:pt x="13094" y="17280"/>
                    <a:pt x="13094" y="16668"/>
                  </a:cubicBezTo>
                  <a:cubicBezTo>
                    <a:pt x="13094" y="15989"/>
                    <a:pt x="12982" y="15310"/>
                    <a:pt x="12982" y="14631"/>
                  </a:cubicBezTo>
                  <a:cubicBezTo>
                    <a:pt x="12982" y="14155"/>
                    <a:pt x="13094" y="14087"/>
                    <a:pt x="13878" y="14223"/>
                  </a:cubicBezTo>
                  <a:cubicBezTo>
                    <a:pt x="14102" y="14291"/>
                    <a:pt x="14437" y="14291"/>
                    <a:pt x="14773" y="14291"/>
                  </a:cubicBezTo>
                  <a:cubicBezTo>
                    <a:pt x="14661" y="13680"/>
                    <a:pt x="14549" y="13136"/>
                    <a:pt x="14549" y="12593"/>
                  </a:cubicBezTo>
                  <a:cubicBezTo>
                    <a:pt x="14437" y="12117"/>
                    <a:pt x="14325" y="11574"/>
                    <a:pt x="14213" y="11031"/>
                  </a:cubicBezTo>
                  <a:cubicBezTo>
                    <a:pt x="12647" y="10691"/>
                    <a:pt x="10968" y="10351"/>
                    <a:pt x="9401" y="10012"/>
                  </a:cubicBezTo>
                  <a:cubicBezTo>
                    <a:pt x="9289" y="10623"/>
                    <a:pt x="9177" y="11166"/>
                    <a:pt x="8953" y="11642"/>
                  </a:cubicBezTo>
                  <a:cubicBezTo>
                    <a:pt x="8730" y="12389"/>
                    <a:pt x="8618" y="13204"/>
                    <a:pt x="8058" y="13883"/>
                  </a:cubicBezTo>
                  <a:cubicBezTo>
                    <a:pt x="7722" y="14359"/>
                    <a:pt x="7387" y="14902"/>
                    <a:pt x="7051" y="15446"/>
                  </a:cubicBezTo>
                  <a:cubicBezTo>
                    <a:pt x="6827" y="15853"/>
                    <a:pt x="6491" y="16261"/>
                    <a:pt x="7163" y="16668"/>
                  </a:cubicBezTo>
                  <a:cubicBezTo>
                    <a:pt x="7275" y="16736"/>
                    <a:pt x="7275" y="16872"/>
                    <a:pt x="7275" y="17008"/>
                  </a:cubicBezTo>
                  <a:cubicBezTo>
                    <a:pt x="7387" y="17144"/>
                    <a:pt x="7387" y="17348"/>
                    <a:pt x="7610" y="17416"/>
                  </a:cubicBezTo>
                  <a:cubicBezTo>
                    <a:pt x="8282" y="17619"/>
                    <a:pt x="8058" y="18027"/>
                    <a:pt x="8170" y="18299"/>
                  </a:cubicBezTo>
                  <a:cubicBezTo>
                    <a:pt x="8170" y="18570"/>
                    <a:pt x="8282" y="18774"/>
                    <a:pt x="8394" y="18978"/>
                  </a:cubicBezTo>
                  <a:cubicBezTo>
                    <a:pt x="8394" y="19182"/>
                    <a:pt x="8170" y="19317"/>
                    <a:pt x="8170" y="19521"/>
                  </a:cubicBezTo>
                  <a:cubicBezTo>
                    <a:pt x="8170" y="19929"/>
                    <a:pt x="8170" y="20404"/>
                    <a:pt x="8170" y="20812"/>
                  </a:cubicBezTo>
                  <a:cubicBezTo>
                    <a:pt x="8170" y="21151"/>
                    <a:pt x="7946" y="21287"/>
                    <a:pt x="7387" y="21219"/>
                  </a:cubicBezTo>
                  <a:cubicBezTo>
                    <a:pt x="7051" y="21151"/>
                    <a:pt x="6715" y="21219"/>
                    <a:pt x="6267" y="21219"/>
                  </a:cubicBezTo>
                  <a:cubicBezTo>
                    <a:pt x="5932" y="21219"/>
                    <a:pt x="5484" y="21151"/>
                    <a:pt x="5148" y="21219"/>
                  </a:cubicBezTo>
                  <a:cubicBezTo>
                    <a:pt x="4365" y="21219"/>
                    <a:pt x="3581" y="21355"/>
                    <a:pt x="2686" y="21423"/>
                  </a:cubicBezTo>
                  <a:cubicBezTo>
                    <a:pt x="2126" y="21423"/>
                    <a:pt x="1455" y="21491"/>
                    <a:pt x="783" y="21491"/>
                  </a:cubicBezTo>
                  <a:cubicBezTo>
                    <a:pt x="224" y="21491"/>
                    <a:pt x="0" y="21355"/>
                    <a:pt x="0" y="21016"/>
                  </a:cubicBezTo>
                  <a:cubicBezTo>
                    <a:pt x="112" y="20268"/>
                    <a:pt x="112" y="19521"/>
                    <a:pt x="112" y="18842"/>
                  </a:cubicBezTo>
                  <a:cubicBezTo>
                    <a:pt x="112" y="18570"/>
                    <a:pt x="112" y="18366"/>
                    <a:pt x="112" y="18163"/>
                  </a:cubicBezTo>
                  <a:cubicBezTo>
                    <a:pt x="224" y="17416"/>
                    <a:pt x="224" y="17483"/>
                    <a:pt x="1343" y="17416"/>
                  </a:cubicBezTo>
                  <a:cubicBezTo>
                    <a:pt x="2686" y="17416"/>
                    <a:pt x="4141" y="17348"/>
                    <a:pt x="5596" y="17280"/>
                  </a:cubicBezTo>
                  <a:cubicBezTo>
                    <a:pt x="5484" y="17076"/>
                    <a:pt x="5260" y="16872"/>
                    <a:pt x="5148" y="16668"/>
                  </a:cubicBezTo>
                  <a:cubicBezTo>
                    <a:pt x="4701" y="16193"/>
                    <a:pt x="4365" y="15717"/>
                    <a:pt x="4924" y="15242"/>
                  </a:cubicBezTo>
                  <a:cubicBezTo>
                    <a:pt x="5372" y="14766"/>
                    <a:pt x="5596" y="14223"/>
                    <a:pt x="5596" y="13680"/>
                  </a:cubicBezTo>
                  <a:cubicBezTo>
                    <a:pt x="5708" y="13272"/>
                    <a:pt x="5932" y="12865"/>
                    <a:pt x="6044" y="12389"/>
                  </a:cubicBezTo>
                  <a:cubicBezTo>
                    <a:pt x="6044" y="12185"/>
                    <a:pt x="6044" y="11982"/>
                    <a:pt x="6044" y="11778"/>
                  </a:cubicBezTo>
                  <a:close/>
                  <a:moveTo>
                    <a:pt x="16676" y="20268"/>
                  </a:moveTo>
                  <a:cubicBezTo>
                    <a:pt x="16676" y="20133"/>
                    <a:pt x="16564" y="20133"/>
                    <a:pt x="16564" y="20133"/>
                  </a:cubicBezTo>
                  <a:cubicBezTo>
                    <a:pt x="17347" y="19249"/>
                    <a:pt x="18131" y="18434"/>
                    <a:pt x="19026" y="17619"/>
                  </a:cubicBezTo>
                  <a:cubicBezTo>
                    <a:pt x="19026" y="17551"/>
                    <a:pt x="19250" y="17551"/>
                    <a:pt x="19362" y="17483"/>
                  </a:cubicBezTo>
                  <a:cubicBezTo>
                    <a:pt x="19362" y="17551"/>
                    <a:pt x="19474" y="17687"/>
                    <a:pt x="19474" y="17755"/>
                  </a:cubicBezTo>
                  <a:cubicBezTo>
                    <a:pt x="19362" y="18027"/>
                    <a:pt x="19138" y="18231"/>
                    <a:pt x="19026" y="18502"/>
                  </a:cubicBezTo>
                  <a:cubicBezTo>
                    <a:pt x="18690" y="19046"/>
                    <a:pt x="18354" y="19657"/>
                    <a:pt x="17907" y="20200"/>
                  </a:cubicBezTo>
                  <a:cubicBezTo>
                    <a:pt x="18019" y="20268"/>
                    <a:pt x="18131" y="20268"/>
                    <a:pt x="18131" y="20268"/>
                  </a:cubicBezTo>
                  <a:cubicBezTo>
                    <a:pt x="18690" y="19657"/>
                    <a:pt x="19697" y="19114"/>
                    <a:pt x="19809" y="18366"/>
                  </a:cubicBezTo>
                  <a:cubicBezTo>
                    <a:pt x="19921" y="17619"/>
                    <a:pt x="19809" y="16872"/>
                    <a:pt x="19809" y="16125"/>
                  </a:cubicBezTo>
                  <a:cubicBezTo>
                    <a:pt x="19809" y="16125"/>
                    <a:pt x="19697" y="16125"/>
                    <a:pt x="19697" y="16125"/>
                  </a:cubicBezTo>
                  <a:cubicBezTo>
                    <a:pt x="19362" y="16465"/>
                    <a:pt x="19026" y="16804"/>
                    <a:pt x="18690" y="17144"/>
                  </a:cubicBezTo>
                  <a:cubicBezTo>
                    <a:pt x="18578" y="17144"/>
                    <a:pt x="18578" y="17144"/>
                    <a:pt x="18466" y="17144"/>
                  </a:cubicBezTo>
                  <a:cubicBezTo>
                    <a:pt x="18466" y="17008"/>
                    <a:pt x="18466" y="16940"/>
                    <a:pt x="18354" y="16804"/>
                  </a:cubicBezTo>
                  <a:cubicBezTo>
                    <a:pt x="17123" y="18163"/>
                    <a:pt x="16004" y="19453"/>
                    <a:pt x="14773" y="20744"/>
                  </a:cubicBezTo>
                  <a:cubicBezTo>
                    <a:pt x="14885" y="20744"/>
                    <a:pt x="14997" y="20744"/>
                    <a:pt x="15109" y="20744"/>
                  </a:cubicBezTo>
                  <a:cubicBezTo>
                    <a:pt x="16228" y="20744"/>
                    <a:pt x="17347" y="20676"/>
                    <a:pt x="18466" y="20676"/>
                  </a:cubicBezTo>
                  <a:cubicBezTo>
                    <a:pt x="19809" y="20676"/>
                    <a:pt x="19809" y="20676"/>
                    <a:pt x="19809" y="19861"/>
                  </a:cubicBezTo>
                  <a:cubicBezTo>
                    <a:pt x="19809" y="19725"/>
                    <a:pt x="19809" y="19657"/>
                    <a:pt x="19809" y="19453"/>
                  </a:cubicBezTo>
                  <a:cubicBezTo>
                    <a:pt x="19362" y="19793"/>
                    <a:pt x="19026" y="20065"/>
                    <a:pt x="18690" y="20336"/>
                  </a:cubicBezTo>
                  <a:cubicBezTo>
                    <a:pt x="18578" y="20404"/>
                    <a:pt x="18354" y="20472"/>
                    <a:pt x="18242" y="20540"/>
                  </a:cubicBezTo>
                  <a:cubicBezTo>
                    <a:pt x="18019" y="20540"/>
                    <a:pt x="17795" y="20540"/>
                    <a:pt x="17683" y="20472"/>
                  </a:cubicBezTo>
                  <a:cubicBezTo>
                    <a:pt x="17571" y="20472"/>
                    <a:pt x="17571" y="20268"/>
                    <a:pt x="17571" y="20200"/>
                  </a:cubicBezTo>
                  <a:cubicBezTo>
                    <a:pt x="17683" y="19997"/>
                    <a:pt x="17795" y="19793"/>
                    <a:pt x="17907" y="19589"/>
                  </a:cubicBezTo>
                  <a:cubicBezTo>
                    <a:pt x="17459" y="19793"/>
                    <a:pt x="17123" y="20065"/>
                    <a:pt x="16676" y="20268"/>
                  </a:cubicBezTo>
                  <a:close/>
                  <a:moveTo>
                    <a:pt x="19250" y="14359"/>
                  </a:moveTo>
                  <a:cubicBezTo>
                    <a:pt x="19362" y="14699"/>
                    <a:pt x="19026" y="14902"/>
                    <a:pt x="18690" y="15106"/>
                  </a:cubicBezTo>
                  <a:cubicBezTo>
                    <a:pt x="18354" y="15242"/>
                    <a:pt x="18019" y="15310"/>
                    <a:pt x="17907" y="15514"/>
                  </a:cubicBezTo>
                  <a:cubicBezTo>
                    <a:pt x="17235" y="15989"/>
                    <a:pt x="16676" y="16533"/>
                    <a:pt x="16228" y="17076"/>
                  </a:cubicBezTo>
                  <a:cubicBezTo>
                    <a:pt x="15445" y="17891"/>
                    <a:pt x="14773" y="18706"/>
                    <a:pt x="13990" y="19453"/>
                  </a:cubicBezTo>
                  <a:cubicBezTo>
                    <a:pt x="13430" y="19861"/>
                    <a:pt x="13542" y="20268"/>
                    <a:pt x="13542" y="20744"/>
                  </a:cubicBezTo>
                  <a:cubicBezTo>
                    <a:pt x="14102" y="20744"/>
                    <a:pt x="14102" y="20744"/>
                    <a:pt x="14437" y="20404"/>
                  </a:cubicBezTo>
                  <a:cubicBezTo>
                    <a:pt x="15892" y="18910"/>
                    <a:pt x="17235" y="17348"/>
                    <a:pt x="18802" y="15853"/>
                  </a:cubicBezTo>
                  <a:cubicBezTo>
                    <a:pt x="19026" y="15582"/>
                    <a:pt x="19585" y="15310"/>
                    <a:pt x="19921" y="15038"/>
                  </a:cubicBezTo>
                  <a:cubicBezTo>
                    <a:pt x="20033" y="15038"/>
                    <a:pt x="20033" y="15038"/>
                    <a:pt x="20145" y="15038"/>
                  </a:cubicBezTo>
                  <a:cubicBezTo>
                    <a:pt x="20033" y="14834"/>
                    <a:pt x="20033" y="14563"/>
                    <a:pt x="20033" y="14291"/>
                  </a:cubicBezTo>
                  <a:cubicBezTo>
                    <a:pt x="19697" y="14291"/>
                    <a:pt x="19474" y="14359"/>
                    <a:pt x="19250" y="14359"/>
                  </a:cubicBezTo>
                  <a:close/>
                  <a:moveTo>
                    <a:pt x="7387" y="17823"/>
                  </a:moveTo>
                  <a:cubicBezTo>
                    <a:pt x="6939" y="17823"/>
                    <a:pt x="6491" y="17687"/>
                    <a:pt x="6044" y="18027"/>
                  </a:cubicBezTo>
                  <a:cubicBezTo>
                    <a:pt x="5932" y="18231"/>
                    <a:pt x="5708" y="18299"/>
                    <a:pt x="5372" y="18434"/>
                  </a:cubicBezTo>
                  <a:cubicBezTo>
                    <a:pt x="3917" y="18978"/>
                    <a:pt x="3022" y="19929"/>
                    <a:pt x="2015" y="20812"/>
                  </a:cubicBezTo>
                  <a:cubicBezTo>
                    <a:pt x="2015" y="20880"/>
                    <a:pt x="2015" y="20948"/>
                    <a:pt x="2015" y="21016"/>
                  </a:cubicBezTo>
                  <a:cubicBezTo>
                    <a:pt x="3246" y="21016"/>
                    <a:pt x="3246" y="21016"/>
                    <a:pt x="4029" y="20472"/>
                  </a:cubicBezTo>
                  <a:cubicBezTo>
                    <a:pt x="5148" y="19657"/>
                    <a:pt x="6267" y="18774"/>
                    <a:pt x="7387" y="17823"/>
                  </a:cubicBezTo>
                  <a:close/>
                  <a:moveTo>
                    <a:pt x="17235" y="14699"/>
                  </a:moveTo>
                  <a:cubicBezTo>
                    <a:pt x="17123" y="14699"/>
                    <a:pt x="17123" y="14699"/>
                    <a:pt x="17011" y="14631"/>
                  </a:cubicBezTo>
                  <a:cubicBezTo>
                    <a:pt x="16788" y="14902"/>
                    <a:pt x="16452" y="15242"/>
                    <a:pt x="16116" y="15514"/>
                  </a:cubicBezTo>
                  <a:cubicBezTo>
                    <a:pt x="15445" y="16125"/>
                    <a:pt x="14997" y="16872"/>
                    <a:pt x="14213" y="17483"/>
                  </a:cubicBezTo>
                  <a:cubicBezTo>
                    <a:pt x="13542" y="17959"/>
                    <a:pt x="13654" y="18434"/>
                    <a:pt x="13654" y="19046"/>
                  </a:cubicBezTo>
                  <a:cubicBezTo>
                    <a:pt x="15221" y="17416"/>
                    <a:pt x="16452" y="15785"/>
                    <a:pt x="18466" y="14495"/>
                  </a:cubicBezTo>
                  <a:cubicBezTo>
                    <a:pt x="18019" y="14427"/>
                    <a:pt x="17795" y="14495"/>
                    <a:pt x="17683" y="14699"/>
                  </a:cubicBezTo>
                  <a:cubicBezTo>
                    <a:pt x="17571" y="14970"/>
                    <a:pt x="17235" y="15174"/>
                    <a:pt x="17011" y="15446"/>
                  </a:cubicBezTo>
                  <a:cubicBezTo>
                    <a:pt x="16899" y="15446"/>
                    <a:pt x="16788" y="15378"/>
                    <a:pt x="16788" y="15378"/>
                  </a:cubicBezTo>
                  <a:cubicBezTo>
                    <a:pt x="16899" y="15174"/>
                    <a:pt x="17011" y="14902"/>
                    <a:pt x="17235" y="14699"/>
                  </a:cubicBezTo>
                  <a:close/>
                  <a:moveTo>
                    <a:pt x="783" y="21083"/>
                  </a:moveTo>
                  <a:cubicBezTo>
                    <a:pt x="1343" y="21083"/>
                    <a:pt x="1343" y="21083"/>
                    <a:pt x="1567" y="20812"/>
                  </a:cubicBezTo>
                  <a:cubicBezTo>
                    <a:pt x="2350" y="19725"/>
                    <a:pt x="3358" y="18774"/>
                    <a:pt x="4924" y="18095"/>
                  </a:cubicBezTo>
                  <a:cubicBezTo>
                    <a:pt x="5260" y="18027"/>
                    <a:pt x="5484" y="17891"/>
                    <a:pt x="5708" y="17755"/>
                  </a:cubicBezTo>
                  <a:cubicBezTo>
                    <a:pt x="4812" y="17687"/>
                    <a:pt x="4812" y="17687"/>
                    <a:pt x="4141" y="18027"/>
                  </a:cubicBezTo>
                  <a:cubicBezTo>
                    <a:pt x="4141" y="18027"/>
                    <a:pt x="4029" y="18027"/>
                    <a:pt x="4029" y="18095"/>
                  </a:cubicBezTo>
                  <a:cubicBezTo>
                    <a:pt x="3693" y="18163"/>
                    <a:pt x="3469" y="18231"/>
                    <a:pt x="3246" y="18366"/>
                  </a:cubicBezTo>
                  <a:cubicBezTo>
                    <a:pt x="2462" y="18978"/>
                    <a:pt x="1567" y="19521"/>
                    <a:pt x="783" y="20133"/>
                  </a:cubicBezTo>
                  <a:cubicBezTo>
                    <a:pt x="783" y="20133"/>
                    <a:pt x="672" y="20268"/>
                    <a:pt x="672" y="20336"/>
                  </a:cubicBezTo>
                  <a:cubicBezTo>
                    <a:pt x="672" y="20540"/>
                    <a:pt x="783" y="20812"/>
                    <a:pt x="783" y="21083"/>
                  </a:cubicBezTo>
                  <a:close/>
                  <a:moveTo>
                    <a:pt x="6267" y="9333"/>
                  </a:moveTo>
                  <a:cubicBezTo>
                    <a:pt x="7275" y="9061"/>
                    <a:pt x="7834" y="7566"/>
                    <a:pt x="7498" y="6683"/>
                  </a:cubicBezTo>
                  <a:cubicBezTo>
                    <a:pt x="6044" y="7023"/>
                    <a:pt x="6155" y="7634"/>
                    <a:pt x="6603" y="8382"/>
                  </a:cubicBezTo>
                  <a:cubicBezTo>
                    <a:pt x="6603" y="8449"/>
                    <a:pt x="6603" y="8517"/>
                    <a:pt x="6603" y="8585"/>
                  </a:cubicBezTo>
                  <a:cubicBezTo>
                    <a:pt x="6603" y="8653"/>
                    <a:pt x="6603" y="8721"/>
                    <a:pt x="6603" y="8789"/>
                  </a:cubicBezTo>
                  <a:cubicBezTo>
                    <a:pt x="6491" y="8925"/>
                    <a:pt x="6379" y="9129"/>
                    <a:pt x="6267" y="9333"/>
                  </a:cubicBezTo>
                  <a:close/>
                  <a:moveTo>
                    <a:pt x="4365" y="20880"/>
                  </a:moveTo>
                  <a:cubicBezTo>
                    <a:pt x="4701" y="20812"/>
                    <a:pt x="5148" y="20812"/>
                    <a:pt x="5372" y="20676"/>
                  </a:cubicBezTo>
                  <a:cubicBezTo>
                    <a:pt x="6044" y="20336"/>
                    <a:pt x="6491" y="19929"/>
                    <a:pt x="7051" y="19589"/>
                  </a:cubicBezTo>
                  <a:cubicBezTo>
                    <a:pt x="7610" y="19317"/>
                    <a:pt x="7610" y="18978"/>
                    <a:pt x="7387" y="18502"/>
                  </a:cubicBezTo>
                  <a:cubicBezTo>
                    <a:pt x="6379" y="19317"/>
                    <a:pt x="5372" y="20065"/>
                    <a:pt x="4365" y="20880"/>
                  </a:cubicBezTo>
                  <a:close/>
                  <a:moveTo>
                    <a:pt x="16228" y="14631"/>
                  </a:moveTo>
                  <a:cubicBezTo>
                    <a:pt x="15445" y="14699"/>
                    <a:pt x="15221" y="15174"/>
                    <a:pt x="14661" y="15514"/>
                  </a:cubicBezTo>
                  <a:cubicBezTo>
                    <a:pt x="13878" y="15921"/>
                    <a:pt x="13430" y="16465"/>
                    <a:pt x="13766" y="17144"/>
                  </a:cubicBezTo>
                  <a:cubicBezTo>
                    <a:pt x="13766" y="17144"/>
                    <a:pt x="13878" y="17212"/>
                    <a:pt x="13878" y="17212"/>
                  </a:cubicBezTo>
                  <a:cubicBezTo>
                    <a:pt x="14661" y="16329"/>
                    <a:pt x="15445" y="15514"/>
                    <a:pt x="16228" y="14631"/>
                  </a:cubicBezTo>
                  <a:close/>
                  <a:moveTo>
                    <a:pt x="783" y="19725"/>
                  </a:moveTo>
                  <a:cubicBezTo>
                    <a:pt x="1679" y="19046"/>
                    <a:pt x="2462" y="18434"/>
                    <a:pt x="3246" y="17755"/>
                  </a:cubicBezTo>
                  <a:cubicBezTo>
                    <a:pt x="2910" y="17823"/>
                    <a:pt x="2574" y="17891"/>
                    <a:pt x="2238" y="18027"/>
                  </a:cubicBezTo>
                  <a:cubicBezTo>
                    <a:pt x="1903" y="18231"/>
                    <a:pt x="1679" y="18502"/>
                    <a:pt x="1343" y="18638"/>
                  </a:cubicBezTo>
                  <a:cubicBezTo>
                    <a:pt x="672" y="18910"/>
                    <a:pt x="672" y="19249"/>
                    <a:pt x="783" y="19725"/>
                  </a:cubicBezTo>
                  <a:close/>
                  <a:moveTo>
                    <a:pt x="13766" y="14699"/>
                  </a:moveTo>
                  <a:cubicBezTo>
                    <a:pt x="13766" y="15038"/>
                    <a:pt x="13766" y="15378"/>
                    <a:pt x="13766" y="15785"/>
                  </a:cubicBezTo>
                  <a:cubicBezTo>
                    <a:pt x="14213" y="15378"/>
                    <a:pt x="14549" y="15038"/>
                    <a:pt x="14997" y="14699"/>
                  </a:cubicBezTo>
                  <a:cubicBezTo>
                    <a:pt x="14549" y="14699"/>
                    <a:pt x="14102" y="14699"/>
                    <a:pt x="13766" y="14699"/>
                  </a:cubicBezTo>
                  <a:close/>
                  <a:moveTo>
                    <a:pt x="6044" y="20608"/>
                  </a:moveTo>
                  <a:cubicBezTo>
                    <a:pt x="6044" y="20676"/>
                    <a:pt x="6044" y="20676"/>
                    <a:pt x="6155" y="20744"/>
                  </a:cubicBezTo>
                  <a:cubicBezTo>
                    <a:pt x="6379" y="20676"/>
                    <a:pt x="6603" y="20608"/>
                    <a:pt x="6827" y="20540"/>
                  </a:cubicBezTo>
                  <a:cubicBezTo>
                    <a:pt x="6939" y="20608"/>
                    <a:pt x="7163" y="20676"/>
                    <a:pt x="7387" y="20880"/>
                  </a:cubicBezTo>
                  <a:cubicBezTo>
                    <a:pt x="7387" y="20472"/>
                    <a:pt x="7387" y="20200"/>
                    <a:pt x="7387" y="19929"/>
                  </a:cubicBezTo>
                  <a:cubicBezTo>
                    <a:pt x="6939" y="20200"/>
                    <a:pt x="6491" y="20404"/>
                    <a:pt x="6044" y="20608"/>
                  </a:cubicBezTo>
                  <a:close/>
                  <a:moveTo>
                    <a:pt x="1791" y="17755"/>
                  </a:moveTo>
                  <a:cubicBezTo>
                    <a:pt x="1455" y="17755"/>
                    <a:pt x="1119" y="17755"/>
                    <a:pt x="895" y="17755"/>
                  </a:cubicBezTo>
                  <a:cubicBezTo>
                    <a:pt x="895" y="18027"/>
                    <a:pt x="783" y="18231"/>
                    <a:pt x="783" y="18570"/>
                  </a:cubicBezTo>
                  <a:cubicBezTo>
                    <a:pt x="1231" y="18231"/>
                    <a:pt x="1455" y="18027"/>
                    <a:pt x="1791" y="17755"/>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7" name="chenying0907 117"/>
            <p:cNvSpPr/>
            <p:nvPr/>
          </p:nvSpPr>
          <p:spPr>
            <a:xfrm>
              <a:off x="1693752" y="775199"/>
              <a:ext cx="369765" cy="1023407"/>
            </a:xfrm>
            <a:custGeom>
              <a:avLst/>
              <a:gdLst/>
              <a:ahLst/>
              <a:cxnLst>
                <a:cxn ang="0">
                  <a:pos x="wd2" y="hd2"/>
                </a:cxn>
                <a:cxn ang="5400000">
                  <a:pos x="wd2" y="hd2"/>
                </a:cxn>
                <a:cxn ang="10800000">
                  <a:pos x="wd2" y="hd2"/>
                </a:cxn>
                <a:cxn ang="16200000">
                  <a:pos x="wd2" y="hd2"/>
                </a:cxn>
              </a:cxnLst>
              <a:rect l="0" t="0" r="r" b="b"/>
              <a:pathLst>
                <a:path w="21202" h="21469" extrusionOk="0">
                  <a:moveTo>
                    <a:pt x="126" y="19523"/>
                  </a:moveTo>
                  <a:cubicBezTo>
                    <a:pt x="126" y="17446"/>
                    <a:pt x="-158" y="15369"/>
                    <a:pt x="126" y="13396"/>
                  </a:cubicBezTo>
                  <a:cubicBezTo>
                    <a:pt x="126" y="12358"/>
                    <a:pt x="410" y="11215"/>
                    <a:pt x="695" y="10177"/>
                  </a:cubicBezTo>
                  <a:cubicBezTo>
                    <a:pt x="695" y="9969"/>
                    <a:pt x="410" y="9762"/>
                    <a:pt x="126" y="9554"/>
                  </a:cubicBezTo>
                  <a:cubicBezTo>
                    <a:pt x="126" y="9346"/>
                    <a:pt x="126" y="9242"/>
                    <a:pt x="126" y="9138"/>
                  </a:cubicBezTo>
                  <a:cubicBezTo>
                    <a:pt x="410" y="8723"/>
                    <a:pt x="979" y="8308"/>
                    <a:pt x="979" y="7892"/>
                  </a:cubicBezTo>
                  <a:cubicBezTo>
                    <a:pt x="979" y="6542"/>
                    <a:pt x="695" y="5192"/>
                    <a:pt x="979" y="3842"/>
                  </a:cubicBezTo>
                  <a:cubicBezTo>
                    <a:pt x="979" y="3012"/>
                    <a:pt x="1263" y="2181"/>
                    <a:pt x="1263" y="1350"/>
                  </a:cubicBezTo>
                  <a:cubicBezTo>
                    <a:pt x="1263" y="1246"/>
                    <a:pt x="1263" y="1142"/>
                    <a:pt x="979" y="1038"/>
                  </a:cubicBezTo>
                  <a:cubicBezTo>
                    <a:pt x="126" y="727"/>
                    <a:pt x="410" y="312"/>
                    <a:pt x="1547" y="312"/>
                  </a:cubicBezTo>
                  <a:cubicBezTo>
                    <a:pt x="2684" y="208"/>
                    <a:pt x="4105" y="208"/>
                    <a:pt x="5242" y="104"/>
                  </a:cubicBezTo>
                  <a:cubicBezTo>
                    <a:pt x="7516" y="104"/>
                    <a:pt x="9789" y="104"/>
                    <a:pt x="12063" y="104"/>
                  </a:cubicBezTo>
                  <a:cubicBezTo>
                    <a:pt x="14053" y="104"/>
                    <a:pt x="16042" y="104"/>
                    <a:pt x="18031" y="104"/>
                  </a:cubicBezTo>
                  <a:cubicBezTo>
                    <a:pt x="18316" y="104"/>
                    <a:pt x="18884" y="0"/>
                    <a:pt x="19168" y="0"/>
                  </a:cubicBezTo>
                  <a:cubicBezTo>
                    <a:pt x="20021" y="0"/>
                    <a:pt x="20589" y="104"/>
                    <a:pt x="20589" y="415"/>
                  </a:cubicBezTo>
                  <a:cubicBezTo>
                    <a:pt x="20874" y="1558"/>
                    <a:pt x="20874" y="2804"/>
                    <a:pt x="20874" y="3946"/>
                  </a:cubicBezTo>
                  <a:cubicBezTo>
                    <a:pt x="20874" y="4985"/>
                    <a:pt x="20874" y="5919"/>
                    <a:pt x="20874" y="6854"/>
                  </a:cubicBezTo>
                  <a:cubicBezTo>
                    <a:pt x="21158" y="9346"/>
                    <a:pt x="21442" y="11735"/>
                    <a:pt x="20874" y="14227"/>
                  </a:cubicBezTo>
                  <a:cubicBezTo>
                    <a:pt x="20589" y="15265"/>
                    <a:pt x="20589" y="16408"/>
                    <a:pt x="20589" y="17550"/>
                  </a:cubicBezTo>
                  <a:cubicBezTo>
                    <a:pt x="20589" y="18485"/>
                    <a:pt x="20589" y="19523"/>
                    <a:pt x="20874" y="20458"/>
                  </a:cubicBezTo>
                  <a:cubicBezTo>
                    <a:pt x="20874" y="20769"/>
                    <a:pt x="20305" y="20977"/>
                    <a:pt x="19453" y="20977"/>
                  </a:cubicBezTo>
                  <a:cubicBezTo>
                    <a:pt x="15474" y="21392"/>
                    <a:pt x="11210" y="21288"/>
                    <a:pt x="6947" y="21081"/>
                  </a:cubicBezTo>
                  <a:cubicBezTo>
                    <a:pt x="5526" y="20977"/>
                    <a:pt x="4105" y="21288"/>
                    <a:pt x="2684" y="21392"/>
                  </a:cubicBezTo>
                  <a:cubicBezTo>
                    <a:pt x="695" y="21600"/>
                    <a:pt x="126" y="21392"/>
                    <a:pt x="126" y="20665"/>
                  </a:cubicBezTo>
                  <a:cubicBezTo>
                    <a:pt x="126" y="20250"/>
                    <a:pt x="126" y="19835"/>
                    <a:pt x="126" y="19523"/>
                  </a:cubicBezTo>
                  <a:close/>
                  <a:moveTo>
                    <a:pt x="2684" y="8100"/>
                  </a:moveTo>
                  <a:cubicBezTo>
                    <a:pt x="2968" y="7996"/>
                    <a:pt x="3253" y="7892"/>
                    <a:pt x="3537" y="7892"/>
                  </a:cubicBezTo>
                  <a:cubicBezTo>
                    <a:pt x="6947" y="6542"/>
                    <a:pt x="10358" y="5296"/>
                    <a:pt x="13768" y="3946"/>
                  </a:cubicBezTo>
                  <a:cubicBezTo>
                    <a:pt x="14621" y="3635"/>
                    <a:pt x="15758" y="3219"/>
                    <a:pt x="16895" y="2804"/>
                  </a:cubicBezTo>
                  <a:cubicBezTo>
                    <a:pt x="17179" y="2804"/>
                    <a:pt x="18031" y="2804"/>
                    <a:pt x="18316" y="2804"/>
                  </a:cubicBezTo>
                  <a:cubicBezTo>
                    <a:pt x="18316" y="3012"/>
                    <a:pt x="18316" y="3115"/>
                    <a:pt x="18031" y="3219"/>
                  </a:cubicBezTo>
                  <a:cubicBezTo>
                    <a:pt x="18031" y="3323"/>
                    <a:pt x="17747" y="3427"/>
                    <a:pt x="17463" y="3427"/>
                  </a:cubicBezTo>
                  <a:cubicBezTo>
                    <a:pt x="12916" y="5088"/>
                    <a:pt x="8653" y="6854"/>
                    <a:pt x="4105" y="8412"/>
                  </a:cubicBezTo>
                  <a:cubicBezTo>
                    <a:pt x="2400" y="9035"/>
                    <a:pt x="2400" y="9658"/>
                    <a:pt x="2400" y="10488"/>
                  </a:cubicBezTo>
                  <a:cubicBezTo>
                    <a:pt x="2968" y="10385"/>
                    <a:pt x="2968" y="10385"/>
                    <a:pt x="3253" y="10281"/>
                  </a:cubicBezTo>
                  <a:cubicBezTo>
                    <a:pt x="6379" y="8931"/>
                    <a:pt x="9789" y="7685"/>
                    <a:pt x="13200" y="6335"/>
                  </a:cubicBezTo>
                  <a:cubicBezTo>
                    <a:pt x="14337" y="5919"/>
                    <a:pt x="15474" y="5504"/>
                    <a:pt x="16895" y="5192"/>
                  </a:cubicBezTo>
                  <a:cubicBezTo>
                    <a:pt x="17179" y="5088"/>
                    <a:pt x="17747" y="5192"/>
                    <a:pt x="18031" y="5192"/>
                  </a:cubicBezTo>
                  <a:cubicBezTo>
                    <a:pt x="18031" y="5296"/>
                    <a:pt x="18031" y="5504"/>
                    <a:pt x="17747" y="5608"/>
                  </a:cubicBezTo>
                  <a:cubicBezTo>
                    <a:pt x="17747" y="5712"/>
                    <a:pt x="17179" y="5815"/>
                    <a:pt x="16895" y="5919"/>
                  </a:cubicBezTo>
                  <a:cubicBezTo>
                    <a:pt x="12347" y="7581"/>
                    <a:pt x="7800" y="9346"/>
                    <a:pt x="3253" y="11112"/>
                  </a:cubicBezTo>
                  <a:cubicBezTo>
                    <a:pt x="1263" y="11838"/>
                    <a:pt x="2116" y="12773"/>
                    <a:pt x="1547" y="13812"/>
                  </a:cubicBezTo>
                  <a:cubicBezTo>
                    <a:pt x="6947" y="11838"/>
                    <a:pt x="11779" y="9865"/>
                    <a:pt x="16610" y="7996"/>
                  </a:cubicBezTo>
                  <a:cubicBezTo>
                    <a:pt x="17179" y="7892"/>
                    <a:pt x="17747" y="7373"/>
                    <a:pt x="18600" y="7685"/>
                  </a:cubicBezTo>
                  <a:cubicBezTo>
                    <a:pt x="18884" y="7788"/>
                    <a:pt x="18316" y="8204"/>
                    <a:pt x="17747" y="8412"/>
                  </a:cubicBezTo>
                  <a:cubicBezTo>
                    <a:pt x="12916" y="10385"/>
                    <a:pt x="7800" y="12254"/>
                    <a:pt x="2684" y="14227"/>
                  </a:cubicBezTo>
                  <a:cubicBezTo>
                    <a:pt x="2116" y="14331"/>
                    <a:pt x="1547" y="14538"/>
                    <a:pt x="1547" y="14746"/>
                  </a:cubicBezTo>
                  <a:cubicBezTo>
                    <a:pt x="1547" y="15369"/>
                    <a:pt x="1547" y="15888"/>
                    <a:pt x="1547" y="16719"/>
                  </a:cubicBezTo>
                  <a:cubicBezTo>
                    <a:pt x="2684" y="16200"/>
                    <a:pt x="3537" y="15888"/>
                    <a:pt x="4389" y="15577"/>
                  </a:cubicBezTo>
                  <a:cubicBezTo>
                    <a:pt x="8084" y="14019"/>
                    <a:pt x="11779" y="12462"/>
                    <a:pt x="15474" y="10904"/>
                  </a:cubicBezTo>
                  <a:cubicBezTo>
                    <a:pt x="15758" y="10696"/>
                    <a:pt x="16326" y="10592"/>
                    <a:pt x="16610" y="10592"/>
                  </a:cubicBezTo>
                  <a:cubicBezTo>
                    <a:pt x="17179" y="10488"/>
                    <a:pt x="17463" y="10592"/>
                    <a:pt x="17747" y="10696"/>
                  </a:cubicBezTo>
                  <a:cubicBezTo>
                    <a:pt x="17747" y="10800"/>
                    <a:pt x="17747" y="10904"/>
                    <a:pt x="17463" y="11008"/>
                  </a:cubicBezTo>
                  <a:cubicBezTo>
                    <a:pt x="16895" y="11319"/>
                    <a:pt x="16042" y="11527"/>
                    <a:pt x="15189" y="11838"/>
                  </a:cubicBezTo>
                  <a:cubicBezTo>
                    <a:pt x="10926" y="13708"/>
                    <a:pt x="6379" y="15473"/>
                    <a:pt x="2116" y="17342"/>
                  </a:cubicBezTo>
                  <a:cubicBezTo>
                    <a:pt x="1831" y="17446"/>
                    <a:pt x="1547" y="17550"/>
                    <a:pt x="1547" y="17654"/>
                  </a:cubicBezTo>
                  <a:cubicBezTo>
                    <a:pt x="1547" y="18381"/>
                    <a:pt x="1831" y="19212"/>
                    <a:pt x="1831" y="19938"/>
                  </a:cubicBezTo>
                  <a:cubicBezTo>
                    <a:pt x="2684" y="19731"/>
                    <a:pt x="2968" y="19419"/>
                    <a:pt x="3537" y="19108"/>
                  </a:cubicBezTo>
                  <a:cubicBezTo>
                    <a:pt x="7231" y="17342"/>
                    <a:pt x="11210" y="15577"/>
                    <a:pt x="14905" y="13812"/>
                  </a:cubicBezTo>
                  <a:cubicBezTo>
                    <a:pt x="16042" y="13396"/>
                    <a:pt x="16895" y="12877"/>
                    <a:pt x="18316" y="12565"/>
                  </a:cubicBezTo>
                  <a:cubicBezTo>
                    <a:pt x="19168" y="12254"/>
                    <a:pt x="19453" y="11942"/>
                    <a:pt x="19453" y="11631"/>
                  </a:cubicBezTo>
                  <a:cubicBezTo>
                    <a:pt x="19453" y="10385"/>
                    <a:pt x="19453" y="9242"/>
                    <a:pt x="19168" y="8100"/>
                  </a:cubicBezTo>
                  <a:cubicBezTo>
                    <a:pt x="19168" y="7062"/>
                    <a:pt x="19168" y="6023"/>
                    <a:pt x="19168" y="4881"/>
                  </a:cubicBezTo>
                  <a:cubicBezTo>
                    <a:pt x="19168" y="3842"/>
                    <a:pt x="19168" y="2700"/>
                    <a:pt x="19168" y="1662"/>
                  </a:cubicBezTo>
                  <a:cubicBezTo>
                    <a:pt x="19168" y="1350"/>
                    <a:pt x="19168" y="1038"/>
                    <a:pt x="19168" y="727"/>
                  </a:cubicBezTo>
                  <a:cubicBezTo>
                    <a:pt x="18031" y="831"/>
                    <a:pt x="17179" y="831"/>
                    <a:pt x="16326" y="935"/>
                  </a:cubicBezTo>
                  <a:cubicBezTo>
                    <a:pt x="16610" y="935"/>
                    <a:pt x="16610" y="1038"/>
                    <a:pt x="16895" y="1038"/>
                  </a:cubicBezTo>
                  <a:cubicBezTo>
                    <a:pt x="16610" y="1246"/>
                    <a:pt x="16326" y="1454"/>
                    <a:pt x="16042" y="1558"/>
                  </a:cubicBezTo>
                  <a:cubicBezTo>
                    <a:pt x="12063" y="3115"/>
                    <a:pt x="8084" y="4673"/>
                    <a:pt x="3821" y="6023"/>
                  </a:cubicBezTo>
                  <a:cubicBezTo>
                    <a:pt x="2116" y="6646"/>
                    <a:pt x="2400" y="7269"/>
                    <a:pt x="2684" y="8100"/>
                  </a:cubicBezTo>
                  <a:close/>
                  <a:moveTo>
                    <a:pt x="1831" y="20769"/>
                  </a:moveTo>
                  <a:cubicBezTo>
                    <a:pt x="3537" y="20562"/>
                    <a:pt x="4958" y="20458"/>
                    <a:pt x="6663" y="20354"/>
                  </a:cubicBezTo>
                  <a:cubicBezTo>
                    <a:pt x="6663" y="20250"/>
                    <a:pt x="6947" y="20250"/>
                    <a:pt x="6947" y="20146"/>
                  </a:cubicBezTo>
                  <a:cubicBezTo>
                    <a:pt x="8937" y="19419"/>
                    <a:pt x="10926" y="18692"/>
                    <a:pt x="12631" y="17862"/>
                  </a:cubicBezTo>
                  <a:cubicBezTo>
                    <a:pt x="14337" y="17031"/>
                    <a:pt x="15758" y="15992"/>
                    <a:pt x="17747" y="15162"/>
                  </a:cubicBezTo>
                  <a:cubicBezTo>
                    <a:pt x="19453" y="14538"/>
                    <a:pt x="18884" y="13915"/>
                    <a:pt x="19168" y="13085"/>
                  </a:cubicBezTo>
                  <a:cubicBezTo>
                    <a:pt x="18316" y="13396"/>
                    <a:pt x="17747" y="13500"/>
                    <a:pt x="17179" y="13708"/>
                  </a:cubicBezTo>
                  <a:cubicBezTo>
                    <a:pt x="13768" y="15265"/>
                    <a:pt x="10358" y="16823"/>
                    <a:pt x="6947" y="18277"/>
                  </a:cubicBezTo>
                  <a:cubicBezTo>
                    <a:pt x="5242" y="19004"/>
                    <a:pt x="4389" y="20042"/>
                    <a:pt x="1831" y="20562"/>
                  </a:cubicBezTo>
                  <a:cubicBezTo>
                    <a:pt x="1831" y="20562"/>
                    <a:pt x="1831" y="20665"/>
                    <a:pt x="1831" y="20769"/>
                  </a:cubicBezTo>
                  <a:close/>
                  <a:moveTo>
                    <a:pt x="2400" y="5296"/>
                  </a:moveTo>
                  <a:cubicBezTo>
                    <a:pt x="6379" y="3946"/>
                    <a:pt x="10642" y="2388"/>
                    <a:pt x="14905" y="831"/>
                  </a:cubicBezTo>
                  <a:cubicBezTo>
                    <a:pt x="14053" y="935"/>
                    <a:pt x="12347" y="831"/>
                    <a:pt x="11210" y="1142"/>
                  </a:cubicBezTo>
                  <a:cubicBezTo>
                    <a:pt x="8937" y="1869"/>
                    <a:pt x="6663" y="2804"/>
                    <a:pt x="4105" y="3531"/>
                  </a:cubicBezTo>
                  <a:cubicBezTo>
                    <a:pt x="2400" y="4154"/>
                    <a:pt x="2400" y="4881"/>
                    <a:pt x="2400" y="5296"/>
                  </a:cubicBezTo>
                  <a:close/>
                  <a:moveTo>
                    <a:pt x="7800" y="20354"/>
                  </a:moveTo>
                  <a:cubicBezTo>
                    <a:pt x="9221" y="20458"/>
                    <a:pt x="10358" y="20562"/>
                    <a:pt x="11495" y="20562"/>
                  </a:cubicBezTo>
                  <a:cubicBezTo>
                    <a:pt x="11779" y="20562"/>
                    <a:pt x="12347" y="20458"/>
                    <a:pt x="12631" y="20458"/>
                  </a:cubicBezTo>
                  <a:cubicBezTo>
                    <a:pt x="14337" y="19627"/>
                    <a:pt x="16326" y="18796"/>
                    <a:pt x="18316" y="17965"/>
                  </a:cubicBezTo>
                  <a:cubicBezTo>
                    <a:pt x="18316" y="17862"/>
                    <a:pt x="18884" y="17654"/>
                    <a:pt x="18884" y="17550"/>
                  </a:cubicBezTo>
                  <a:cubicBezTo>
                    <a:pt x="18884" y="16927"/>
                    <a:pt x="18884" y="16304"/>
                    <a:pt x="18884" y="15473"/>
                  </a:cubicBezTo>
                  <a:cubicBezTo>
                    <a:pt x="15474" y="17342"/>
                    <a:pt x="12916" y="19212"/>
                    <a:pt x="7800" y="20354"/>
                  </a:cubicBezTo>
                  <a:close/>
                  <a:moveTo>
                    <a:pt x="18884" y="19835"/>
                  </a:moveTo>
                  <a:cubicBezTo>
                    <a:pt x="18316" y="19835"/>
                    <a:pt x="18031" y="19835"/>
                    <a:pt x="17179" y="19835"/>
                  </a:cubicBezTo>
                  <a:cubicBezTo>
                    <a:pt x="19168" y="19108"/>
                    <a:pt x="19168" y="19108"/>
                    <a:pt x="18600" y="18485"/>
                  </a:cubicBezTo>
                  <a:cubicBezTo>
                    <a:pt x="16895" y="19212"/>
                    <a:pt x="15189" y="19938"/>
                    <a:pt x="13200" y="20665"/>
                  </a:cubicBezTo>
                  <a:cubicBezTo>
                    <a:pt x="14905" y="20562"/>
                    <a:pt x="16326" y="20458"/>
                    <a:pt x="17747" y="20458"/>
                  </a:cubicBezTo>
                  <a:cubicBezTo>
                    <a:pt x="18884" y="20458"/>
                    <a:pt x="19168" y="20250"/>
                    <a:pt x="18884" y="19835"/>
                  </a:cubicBezTo>
                  <a:close/>
                  <a:moveTo>
                    <a:pt x="8368" y="935"/>
                  </a:moveTo>
                  <a:cubicBezTo>
                    <a:pt x="6379" y="727"/>
                    <a:pt x="2116" y="2285"/>
                    <a:pt x="2684" y="3219"/>
                  </a:cubicBezTo>
                  <a:cubicBezTo>
                    <a:pt x="4674" y="2492"/>
                    <a:pt x="6663" y="1662"/>
                    <a:pt x="8368" y="935"/>
                  </a:cubicBezTo>
                  <a:close/>
                  <a:moveTo>
                    <a:pt x="2400" y="1765"/>
                  </a:moveTo>
                  <a:cubicBezTo>
                    <a:pt x="3537" y="1350"/>
                    <a:pt x="4105" y="1142"/>
                    <a:pt x="4958" y="831"/>
                  </a:cubicBezTo>
                  <a:cubicBezTo>
                    <a:pt x="4105" y="831"/>
                    <a:pt x="3253" y="831"/>
                    <a:pt x="2400" y="831"/>
                  </a:cubicBezTo>
                  <a:cubicBezTo>
                    <a:pt x="2400" y="1142"/>
                    <a:pt x="2400" y="1350"/>
                    <a:pt x="2400" y="1765"/>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8" name="chenying0907 118"/>
            <p:cNvSpPr/>
            <p:nvPr/>
          </p:nvSpPr>
          <p:spPr>
            <a:xfrm>
              <a:off x="1117566" y="1006069"/>
              <a:ext cx="371281" cy="830686"/>
            </a:xfrm>
            <a:custGeom>
              <a:avLst/>
              <a:gdLst/>
              <a:ahLst/>
              <a:cxnLst>
                <a:cxn ang="0">
                  <a:pos x="wd2" y="hd2"/>
                </a:cxn>
                <a:cxn ang="5400000">
                  <a:pos x="wd2" y="hd2"/>
                </a:cxn>
                <a:cxn ang="10800000">
                  <a:pos x="wd2" y="hd2"/>
                </a:cxn>
                <a:cxn ang="16200000">
                  <a:pos x="wd2" y="hd2"/>
                </a:cxn>
              </a:cxnLst>
              <a:rect l="0" t="0" r="r" b="b"/>
              <a:pathLst>
                <a:path w="21528" h="21434" extrusionOk="0">
                  <a:moveTo>
                    <a:pt x="576" y="16289"/>
                  </a:moveTo>
                  <a:cubicBezTo>
                    <a:pt x="576" y="13860"/>
                    <a:pt x="576" y="11432"/>
                    <a:pt x="576" y="9004"/>
                  </a:cubicBezTo>
                  <a:cubicBezTo>
                    <a:pt x="576" y="7981"/>
                    <a:pt x="288" y="7086"/>
                    <a:pt x="0" y="6192"/>
                  </a:cubicBezTo>
                  <a:cubicBezTo>
                    <a:pt x="0" y="4530"/>
                    <a:pt x="288" y="2996"/>
                    <a:pt x="288" y="1335"/>
                  </a:cubicBezTo>
                  <a:cubicBezTo>
                    <a:pt x="288" y="1335"/>
                    <a:pt x="288" y="1207"/>
                    <a:pt x="288" y="1207"/>
                  </a:cubicBezTo>
                  <a:cubicBezTo>
                    <a:pt x="288" y="824"/>
                    <a:pt x="288" y="312"/>
                    <a:pt x="576" y="57"/>
                  </a:cubicBezTo>
                  <a:cubicBezTo>
                    <a:pt x="864" y="-71"/>
                    <a:pt x="2016" y="57"/>
                    <a:pt x="2880" y="57"/>
                  </a:cubicBezTo>
                  <a:cubicBezTo>
                    <a:pt x="5184" y="185"/>
                    <a:pt x="7200" y="185"/>
                    <a:pt x="9216" y="185"/>
                  </a:cubicBezTo>
                  <a:cubicBezTo>
                    <a:pt x="11808" y="185"/>
                    <a:pt x="14400" y="57"/>
                    <a:pt x="16992" y="57"/>
                  </a:cubicBezTo>
                  <a:cubicBezTo>
                    <a:pt x="19296" y="-71"/>
                    <a:pt x="19584" y="185"/>
                    <a:pt x="19872" y="1335"/>
                  </a:cubicBezTo>
                  <a:cubicBezTo>
                    <a:pt x="20160" y="4658"/>
                    <a:pt x="20448" y="8109"/>
                    <a:pt x="20736" y="11560"/>
                  </a:cubicBezTo>
                  <a:cubicBezTo>
                    <a:pt x="20736" y="12199"/>
                    <a:pt x="20448" y="12966"/>
                    <a:pt x="20736" y="13733"/>
                  </a:cubicBezTo>
                  <a:cubicBezTo>
                    <a:pt x="20736" y="14244"/>
                    <a:pt x="19872" y="14883"/>
                    <a:pt x="21312" y="15394"/>
                  </a:cubicBezTo>
                  <a:cubicBezTo>
                    <a:pt x="21312" y="15394"/>
                    <a:pt x="21024" y="15650"/>
                    <a:pt x="21024" y="15778"/>
                  </a:cubicBezTo>
                  <a:cubicBezTo>
                    <a:pt x="20160" y="16417"/>
                    <a:pt x="19584" y="17056"/>
                    <a:pt x="21312" y="17567"/>
                  </a:cubicBezTo>
                  <a:cubicBezTo>
                    <a:pt x="21600" y="17695"/>
                    <a:pt x="21600" y="18078"/>
                    <a:pt x="21312" y="18206"/>
                  </a:cubicBezTo>
                  <a:cubicBezTo>
                    <a:pt x="21024" y="18973"/>
                    <a:pt x="20448" y="19612"/>
                    <a:pt x="20160" y="20379"/>
                  </a:cubicBezTo>
                  <a:cubicBezTo>
                    <a:pt x="19872" y="21018"/>
                    <a:pt x="19584" y="21273"/>
                    <a:pt x="17856" y="21273"/>
                  </a:cubicBezTo>
                  <a:cubicBezTo>
                    <a:pt x="12384" y="21401"/>
                    <a:pt x="7200" y="21401"/>
                    <a:pt x="1728" y="21401"/>
                  </a:cubicBezTo>
                  <a:cubicBezTo>
                    <a:pt x="576" y="21529"/>
                    <a:pt x="288" y="21273"/>
                    <a:pt x="288" y="20762"/>
                  </a:cubicBezTo>
                  <a:cubicBezTo>
                    <a:pt x="288" y="19228"/>
                    <a:pt x="288" y="17822"/>
                    <a:pt x="288" y="16289"/>
                  </a:cubicBezTo>
                  <a:cubicBezTo>
                    <a:pt x="288" y="16289"/>
                    <a:pt x="576" y="16289"/>
                    <a:pt x="576" y="16289"/>
                  </a:cubicBezTo>
                  <a:close/>
                  <a:moveTo>
                    <a:pt x="2016" y="20634"/>
                  </a:moveTo>
                  <a:cubicBezTo>
                    <a:pt x="4608" y="20762"/>
                    <a:pt x="6624" y="20507"/>
                    <a:pt x="8064" y="19356"/>
                  </a:cubicBezTo>
                  <a:cubicBezTo>
                    <a:pt x="10656" y="16928"/>
                    <a:pt x="14400" y="14755"/>
                    <a:pt x="18432" y="12710"/>
                  </a:cubicBezTo>
                  <a:cubicBezTo>
                    <a:pt x="18720" y="12710"/>
                    <a:pt x="19008" y="12582"/>
                    <a:pt x="19008" y="12454"/>
                  </a:cubicBezTo>
                  <a:cubicBezTo>
                    <a:pt x="18720" y="11176"/>
                    <a:pt x="18720" y="9770"/>
                    <a:pt x="18432" y="8365"/>
                  </a:cubicBezTo>
                  <a:cubicBezTo>
                    <a:pt x="17280" y="8876"/>
                    <a:pt x="17280" y="9898"/>
                    <a:pt x="14976" y="9898"/>
                  </a:cubicBezTo>
                  <a:cubicBezTo>
                    <a:pt x="11520" y="12071"/>
                    <a:pt x="7776" y="14372"/>
                    <a:pt x="2880" y="16289"/>
                  </a:cubicBezTo>
                  <a:cubicBezTo>
                    <a:pt x="2880" y="16033"/>
                    <a:pt x="3168" y="15778"/>
                    <a:pt x="3456" y="15522"/>
                  </a:cubicBezTo>
                  <a:cubicBezTo>
                    <a:pt x="4320" y="15011"/>
                    <a:pt x="5472" y="14499"/>
                    <a:pt x="6336" y="13988"/>
                  </a:cubicBezTo>
                  <a:cubicBezTo>
                    <a:pt x="9504" y="12071"/>
                    <a:pt x="12672" y="10154"/>
                    <a:pt x="15840" y="8237"/>
                  </a:cubicBezTo>
                  <a:cubicBezTo>
                    <a:pt x="16416" y="7853"/>
                    <a:pt x="16992" y="7342"/>
                    <a:pt x="17568" y="6959"/>
                  </a:cubicBezTo>
                  <a:cubicBezTo>
                    <a:pt x="17856" y="7086"/>
                    <a:pt x="18144" y="7214"/>
                    <a:pt x="18432" y="7342"/>
                  </a:cubicBezTo>
                  <a:cubicBezTo>
                    <a:pt x="18144" y="5936"/>
                    <a:pt x="18144" y="4530"/>
                    <a:pt x="17856" y="3124"/>
                  </a:cubicBezTo>
                  <a:cubicBezTo>
                    <a:pt x="17280" y="3252"/>
                    <a:pt x="16704" y="3380"/>
                    <a:pt x="16416" y="3508"/>
                  </a:cubicBezTo>
                  <a:cubicBezTo>
                    <a:pt x="11808" y="5680"/>
                    <a:pt x="7488" y="7853"/>
                    <a:pt x="2880" y="10026"/>
                  </a:cubicBezTo>
                  <a:cubicBezTo>
                    <a:pt x="2592" y="10282"/>
                    <a:pt x="2304" y="10793"/>
                    <a:pt x="2304" y="11049"/>
                  </a:cubicBezTo>
                  <a:cubicBezTo>
                    <a:pt x="2016" y="13349"/>
                    <a:pt x="2016" y="15778"/>
                    <a:pt x="2016" y="18078"/>
                  </a:cubicBezTo>
                  <a:cubicBezTo>
                    <a:pt x="1728" y="18845"/>
                    <a:pt x="2016" y="19740"/>
                    <a:pt x="2016" y="20634"/>
                  </a:cubicBezTo>
                  <a:close/>
                  <a:moveTo>
                    <a:pt x="14688" y="951"/>
                  </a:moveTo>
                  <a:cubicBezTo>
                    <a:pt x="14400" y="1335"/>
                    <a:pt x="14400" y="1718"/>
                    <a:pt x="14112" y="1846"/>
                  </a:cubicBezTo>
                  <a:cubicBezTo>
                    <a:pt x="13248" y="2357"/>
                    <a:pt x="12096" y="2613"/>
                    <a:pt x="11520" y="2996"/>
                  </a:cubicBezTo>
                  <a:cubicBezTo>
                    <a:pt x="8640" y="4402"/>
                    <a:pt x="6336" y="5680"/>
                    <a:pt x="3456" y="6959"/>
                  </a:cubicBezTo>
                  <a:cubicBezTo>
                    <a:pt x="2016" y="7725"/>
                    <a:pt x="1728" y="8492"/>
                    <a:pt x="2304" y="9515"/>
                  </a:cubicBezTo>
                  <a:cubicBezTo>
                    <a:pt x="2592" y="9387"/>
                    <a:pt x="2592" y="9387"/>
                    <a:pt x="2592" y="9387"/>
                  </a:cubicBezTo>
                  <a:cubicBezTo>
                    <a:pt x="7488" y="6959"/>
                    <a:pt x="12384" y="4530"/>
                    <a:pt x="16992" y="2102"/>
                  </a:cubicBezTo>
                  <a:cubicBezTo>
                    <a:pt x="17856" y="1718"/>
                    <a:pt x="18432" y="1335"/>
                    <a:pt x="17856" y="824"/>
                  </a:cubicBezTo>
                  <a:cubicBezTo>
                    <a:pt x="16704" y="824"/>
                    <a:pt x="15264" y="951"/>
                    <a:pt x="14688" y="951"/>
                  </a:cubicBezTo>
                  <a:close/>
                  <a:moveTo>
                    <a:pt x="18720" y="14116"/>
                  </a:moveTo>
                  <a:cubicBezTo>
                    <a:pt x="13248" y="15778"/>
                    <a:pt x="11520" y="18589"/>
                    <a:pt x="6912" y="20762"/>
                  </a:cubicBezTo>
                  <a:cubicBezTo>
                    <a:pt x="8928" y="20762"/>
                    <a:pt x="10368" y="20634"/>
                    <a:pt x="11520" y="20634"/>
                  </a:cubicBezTo>
                  <a:cubicBezTo>
                    <a:pt x="14976" y="18589"/>
                    <a:pt x="19584" y="16800"/>
                    <a:pt x="18720" y="14116"/>
                  </a:cubicBezTo>
                  <a:close/>
                  <a:moveTo>
                    <a:pt x="9216" y="1079"/>
                  </a:moveTo>
                  <a:cubicBezTo>
                    <a:pt x="9216" y="1079"/>
                    <a:pt x="8928" y="951"/>
                    <a:pt x="8928" y="951"/>
                  </a:cubicBezTo>
                  <a:cubicBezTo>
                    <a:pt x="5760" y="951"/>
                    <a:pt x="4320" y="2230"/>
                    <a:pt x="2304" y="3124"/>
                  </a:cubicBezTo>
                  <a:cubicBezTo>
                    <a:pt x="864" y="3636"/>
                    <a:pt x="1728" y="4275"/>
                    <a:pt x="1728" y="4914"/>
                  </a:cubicBezTo>
                  <a:cubicBezTo>
                    <a:pt x="4320" y="3636"/>
                    <a:pt x="6912" y="2357"/>
                    <a:pt x="9216" y="1079"/>
                  </a:cubicBezTo>
                  <a:close/>
                  <a:moveTo>
                    <a:pt x="13248" y="951"/>
                  </a:moveTo>
                  <a:cubicBezTo>
                    <a:pt x="12384" y="1079"/>
                    <a:pt x="11520" y="1079"/>
                    <a:pt x="10944" y="1335"/>
                  </a:cubicBezTo>
                  <a:cubicBezTo>
                    <a:pt x="8352" y="2613"/>
                    <a:pt x="5760" y="4019"/>
                    <a:pt x="2880" y="5425"/>
                  </a:cubicBezTo>
                  <a:cubicBezTo>
                    <a:pt x="2016" y="5936"/>
                    <a:pt x="1440" y="6320"/>
                    <a:pt x="2016" y="6959"/>
                  </a:cubicBezTo>
                  <a:cubicBezTo>
                    <a:pt x="5760" y="5041"/>
                    <a:pt x="9216" y="2996"/>
                    <a:pt x="13248" y="951"/>
                  </a:cubicBezTo>
                  <a:close/>
                  <a:moveTo>
                    <a:pt x="1728" y="2357"/>
                  </a:moveTo>
                  <a:cubicBezTo>
                    <a:pt x="2592" y="1846"/>
                    <a:pt x="3456" y="1463"/>
                    <a:pt x="4320" y="951"/>
                  </a:cubicBezTo>
                  <a:cubicBezTo>
                    <a:pt x="3456" y="951"/>
                    <a:pt x="2592" y="824"/>
                    <a:pt x="1728" y="824"/>
                  </a:cubicBezTo>
                  <a:cubicBezTo>
                    <a:pt x="1728" y="1335"/>
                    <a:pt x="1728" y="1846"/>
                    <a:pt x="1728" y="2357"/>
                  </a:cubicBezTo>
                  <a:close/>
                  <a:moveTo>
                    <a:pt x="13248" y="20634"/>
                  </a:moveTo>
                  <a:cubicBezTo>
                    <a:pt x="14976" y="20634"/>
                    <a:pt x="15264" y="20634"/>
                    <a:pt x="15840" y="19228"/>
                  </a:cubicBezTo>
                  <a:cubicBezTo>
                    <a:pt x="14976" y="19740"/>
                    <a:pt x="14112" y="20123"/>
                    <a:pt x="13248" y="20634"/>
                  </a:cubicBezTo>
                  <a:close/>
                  <a:moveTo>
                    <a:pt x="16704" y="19867"/>
                  </a:moveTo>
                  <a:cubicBezTo>
                    <a:pt x="17568" y="19484"/>
                    <a:pt x="19008" y="19101"/>
                    <a:pt x="18432" y="18206"/>
                  </a:cubicBezTo>
                  <a:cubicBezTo>
                    <a:pt x="17856" y="18845"/>
                    <a:pt x="17280" y="19356"/>
                    <a:pt x="16704" y="19867"/>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29" name="chenying0907 119"/>
            <p:cNvSpPr/>
            <p:nvPr/>
          </p:nvSpPr>
          <p:spPr>
            <a:xfrm>
              <a:off x="895727" y="-1"/>
              <a:ext cx="1236857" cy="923792"/>
            </a:xfrm>
            <a:custGeom>
              <a:avLst/>
              <a:gdLst/>
              <a:ahLst/>
              <a:cxnLst>
                <a:cxn ang="0">
                  <a:pos x="wd2" y="hd2"/>
                </a:cxn>
                <a:cxn ang="5400000">
                  <a:pos x="wd2" y="hd2"/>
                </a:cxn>
                <a:cxn ang="10800000">
                  <a:pos x="wd2" y="hd2"/>
                </a:cxn>
                <a:cxn ang="16200000">
                  <a:pos x="wd2" y="hd2"/>
                </a:cxn>
              </a:cxnLst>
              <a:rect l="0" t="0" r="r" b="b"/>
              <a:pathLst>
                <a:path w="21600" h="21571" extrusionOk="0">
                  <a:moveTo>
                    <a:pt x="0" y="21340"/>
                  </a:moveTo>
                  <a:cubicBezTo>
                    <a:pt x="432" y="20878"/>
                    <a:pt x="864" y="20531"/>
                    <a:pt x="1296" y="20185"/>
                  </a:cubicBezTo>
                  <a:cubicBezTo>
                    <a:pt x="2506" y="19261"/>
                    <a:pt x="3629" y="18337"/>
                    <a:pt x="4838" y="17413"/>
                  </a:cubicBezTo>
                  <a:cubicBezTo>
                    <a:pt x="5098" y="17182"/>
                    <a:pt x="5357" y="16951"/>
                    <a:pt x="5702" y="16720"/>
                  </a:cubicBezTo>
                  <a:cubicBezTo>
                    <a:pt x="6394" y="16027"/>
                    <a:pt x="7085" y="15449"/>
                    <a:pt x="7862" y="14756"/>
                  </a:cubicBezTo>
                  <a:cubicBezTo>
                    <a:pt x="8381" y="14294"/>
                    <a:pt x="8899" y="13716"/>
                    <a:pt x="9418" y="13254"/>
                  </a:cubicBezTo>
                  <a:cubicBezTo>
                    <a:pt x="10541" y="11984"/>
                    <a:pt x="11750" y="10713"/>
                    <a:pt x="12874" y="9443"/>
                  </a:cubicBezTo>
                  <a:cubicBezTo>
                    <a:pt x="13997" y="8288"/>
                    <a:pt x="15034" y="7017"/>
                    <a:pt x="16157" y="5746"/>
                  </a:cubicBezTo>
                  <a:cubicBezTo>
                    <a:pt x="15725" y="5169"/>
                    <a:pt x="15379" y="4360"/>
                    <a:pt x="14861" y="4014"/>
                  </a:cubicBezTo>
                  <a:cubicBezTo>
                    <a:pt x="14515" y="3783"/>
                    <a:pt x="14429" y="3436"/>
                    <a:pt x="14170" y="3090"/>
                  </a:cubicBezTo>
                  <a:cubicBezTo>
                    <a:pt x="14170" y="2974"/>
                    <a:pt x="14170" y="2859"/>
                    <a:pt x="14170" y="2743"/>
                  </a:cubicBezTo>
                  <a:cubicBezTo>
                    <a:pt x="15206" y="2397"/>
                    <a:pt x="16157" y="1935"/>
                    <a:pt x="17194" y="1588"/>
                  </a:cubicBezTo>
                  <a:cubicBezTo>
                    <a:pt x="18317" y="1242"/>
                    <a:pt x="19440" y="895"/>
                    <a:pt x="20563" y="433"/>
                  </a:cubicBezTo>
                  <a:cubicBezTo>
                    <a:pt x="20736" y="318"/>
                    <a:pt x="20995" y="202"/>
                    <a:pt x="21168" y="87"/>
                  </a:cubicBezTo>
                  <a:cubicBezTo>
                    <a:pt x="21254" y="-29"/>
                    <a:pt x="21514" y="-29"/>
                    <a:pt x="21514" y="87"/>
                  </a:cubicBezTo>
                  <a:cubicBezTo>
                    <a:pt x="21600" y="202"/>
                    <a:pt x="21600" y="549"/>
                    <a:pt x="21600" y="664"/>
                  </a:cubicBezTo>
                  <a:cubicBezTo>
                    <a:pt x="21427" y="1242"/>
                    <a:pt x="21254" y="1819"/>
                    <a:pt x="20995" y="2397"/>
                  </a:cubicBezTo>
                  <a:cubicBezTo>
                    <a:pt x="20218" y="4360"/>
                    <a:pt x="19699" y="6324"/>
                    <a:pt x="19181" y="8403"/>
                  </a:cubicBezTo>
                  <a:cubicBezTo>
                    <a:pt x="19094" y="8981"/>
                    <a:pt x="18835" y="9096"/>
                    <a:pt x="18490" y="8634"/>
                  </a:cubicBezTo>
                  <a:cubicBezTo>
                    <a:pt x="17971" y="8057"/>
                    <a:pt x="17539" y="7364"/>
                    <a:pt x="17021" y="6670"/>
                  </a:cubicBezTo>
                  <a:cubicBezTo>
                    <a:pt x="16848" y="6439"/>
                    <a:pt x="16675" y="6439"/>
                    <a:pt x="16416" y="6670"/>
                  </a:cubicBezTo>
                  <a:cubicBezTo>
                    <a:pt x="15898" y="7364"/>
                    <a:pt x="15379" y="7941"/>
                    <a:pt x="14774" y="8634"/>
                  </a:cubicBezTo>
                  <a:cubicBezTo>
                    <a:pt x="14083" y="9443"/>
                    <a:pt x="13392" y="10251"/>
                    <a:pt x="12614" y="11175"/>
                  </a:cubicBezTo>
                  <a:cubicBezTo>
                    <a:pt x="11837" y="11984"/>
                    <a:pt x="11146" y="12908"/>
                    <a:pt x="10368" y="13716"/>
                  </a:cubicBezTo>
                  <a:cubicBezTo>
                    <a:pt x="9072" y="14872"/>
                    <a:pt x="7690" y="16027"/>
                    <a:pt x="6394" y="17182"/>
                  </a:cubicBezTo>
                  <a:cubicBezTo>
                    <a:pt x="6221" y="17297"/>
                    <a:pt x="5962" y="17528"/>
                    <a:pt x="5702" y="17644"/>
                  </a:cubicBezTo>
                  <a:cubicBezTo>
                    <a:pt x="4320" y="18799"/>
                    <a:pt x="2938" y="19838"/>
                    <a:pt x="1555" y="20878"/>
                  </a:cubicBezTo>
                  <a:cubicBezTo>
                    <a:pt x="1123" y="21109"/>
                    <a:pt x="778" y="21340"/>
                    <a:pt x="346" y="21571"/>
                  </a:cubicBezTo>
                  <a:cubicBezTo>
                    <a:pt x="259" y="21571"/>
                    <a:pt x="173" y="21571"/>
                    <a:pt x="86" y="21571"/>
                  </a:cubicBezTo>
                  <a:cubicBezTo>
                    <a:pt x="0" y="21455"/>
                    <a:pt x="0" y="21340"/>
                    <a:pt x="0" y="21340"/>
                  </a:cubicBezTo>
                  <a:close/>
                  <a:moveTo>
                    <a:pt x="18662" y="7248"/>
                  </a:moveTo>
                  <a:cubicBezTo>
                    <a:pt x="19094" y="5631"/>
                    <a:pt x="19613" y="4014"/>
                    <a:pt x="20045" y="2512"/>
                  </a:cubicBezTo>
                  <a:cubicBezTo>
                    <a:pt x="19958" y="2397"/>
                    <a:pt x="19958" y="2397"/>
                    <a:pt x="19872" y="2397"/>
                  </a:cubicBezTo>
                  <a:cubicBezTo>
                    <a:pt x="19094" y="3436"/>
                    <a:pt x="18317" y="4476"/>
                    <a:pt x="17539" y="5515"/>
                  </a:cubicBezTo>
                  <a:cubicBezTo>
                    <a:pt x="17885" y="6093"/>
                    <a:pt x="18317" y="6670"/>
                    <a:pt x="18662" y="7248"/>
                  </a:cubicBezTo>
                  <a:close/>
                  <a:moveTo>
                    <a:pt x="19008" y="2281"/>
                  </a:moveTo>
                  <a:cubicBezTo>
                    <a:pt x="17885" y="2743"/>
                    <a:pt x="16762" y="3090"/>
                    <a:pt x="15811" y="3552"/>
                  </a:cubicBezTo>
                  <a:cubicBezTo>
                    <a:pt x="16070" y="3898"/>
                    <a:pt x="16243" y="4245"/>
                    <a:pt x="16502" y="4591"/>
                  </a:cubicBezTo>
                  <a:cubicBezTo>
                    <a:pt x="16762" y="4938"/>
                    <a:pt x="17021" y="5053"/>
                    <a:pt x="17280" y="4591"/>
                  </a:cubicBezTo>
                  <a:cubicBezTo>
                    <a:pt x="17885" y="3898"/>
                    <a:pt x="18403" y="3090"/>
                    <a:pt x="19008" y="2281"/>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30" name="chenying0907 120"/>
            <p:cNvSpPr/>
            <p:nvPr/>
          </p:nvSpPr>
          <p:spPr>
            <a:xfrm>
              <a:off x="1171979" y="1423974"/>
              <a:ext cx="263696" cy="357873"/>
            </a:xfrm>
            <a:custGeom>
              <a:avLst/>
              <a:gdLst/>
              <a:ahLst/>
              <a:cxnLst>
                <a:cxn ang="0">
                  <a:pos x="wd2" y="hd2"/>
                </a:cxn>
                <a:cxn ang="5400000">
                  <a:pos x="wd2" y="hd2"/>
                </a:cxn>
                <a:cxn ang="10800000">
                  <a:pos x="wd2" y="hd2"/>
                </a:cxn>
                <a:cxn ang="16200000">
                  <a:pos x="wd2" y="hd2"/>
                </a:cxn>
              </a:cxnLst>
              <a:rect l="0" t="0" r="r" b="b"/>
              <a:pathLst>
                <a:path w="21600" h="21600" extrusionOk="0">
                  <a:moveTo>
                    <a:pt x="0" y="21300"/>
                  </a:moveTo>
                  <a:cubicBezTo>
                    <a:pt x="408" y="21000"/>
                    <a:pt x="408" y="20700"/>
                    <a:pt x="815" y="20400"/>
                  </a:cubicBezTo>
                  <a:cubicBezTo>
                    <a:pt x="6521" y="13800"/>
                    <a:pt x="11819" y="6900"/>
                    <a:pt x="18747" y="900"/>
                  </a:cubicBezTo>
                  <a:cubicBezTo>
                    <a:pt x="19155" y="600"/>
                    <a:pt x="19155" y="300"/>
                    <a:pt x="19562" y="300"/>
                  </a:cubicBezTo>
                  <a:cubicBezTo>
                    <a:pt x="19970" y="0"/>
                    <a:pt x="20785" y="0"/>
                    <a:pt x="21192" y="0"/>
                  </a:cubicBezTo>
                  <a:cubicBezTo>
                    <a:pt x="21192" y="300"/>
                    <a:pt x="21600" y="900"/>
                    <a:pt x="21600" y="900"/>
                  </a:cubicBezTo>
                  <a:cubicBezTo>
                    <a:pt x="20377" y="2100"/>
                    <a:pt x="19562" y="3300"/>
                    <a:pt x="18340" y="4500"/>
                  </a:cubicBezTo>
                  <a:cubicBezTo>
                    <a:pt x="16709" y="6000"/>
                    <a:pt x="15079" y="7200"/>
                    <a:pt x="13449" y="8700"/>
                  </a:cubicBezTo>
                  <a:cubicBezTo>
                    <a:pt x="9374" y="12600"/>
                    <a:pt x="5706" y="16800"/>
                    <a:pt x="2038" y="20700"/>
                  </a:cubicBezTo>
                  <a:cubicBezTo>
                    <a:pt x="1630" y="21000"/>
                    <a:pt x="1223" y="21300"/>
                    <a:pt x="408" y="21600"/>
                  </a:cubicBezTo>
                  <a:cubicBezTo>
                    <a:pt x="408" y="21600"/>
                    <a:pt x="408" y="21300"/>
                    <a:pt x="0" y="21300"/>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sp>
          <p:nvSpPr>
            <p:cNvPr id="31" name="chenying0907 121"/>
            <p:cNvSpPr/>
            <p:nvPr/>
          </p:nvSpPr>
          <p:spPr>
            <a:xfrm>
              <a:off x="1182443" y="1166557"/>
              <a:ext cx="246954" cy="311831"/>
            </a:xfrm>
            <a:custGeom>
              <a:avLst/>
              <a:gdLst/>
              <a:ahLst/>
              <a:cxnLst>
                <a:cxn ang="0">
                  <a:pos x="wd2" y="hd2"/>
                </a:cxn>
                <a:cxn ang="5400000">
                  <a:pos x="wd2" y="hd2"/>
                </a:cxn>
                <a:cxn ang="10800000">
                  <a:pos x="wd2" y="hd2"/>
                </a:cxn>
                <a:cxn ang="16200000">
                  <a:pos x="wd2" y="hd2"/>
                </a:cxn>
              </a:cxnLst>
              <a:rect l="0" t="0" r="r" b="b"/>
              <a:pathLst>
                <a:path w="21600" h="21600" extrusionOk="0">
                  <a:moveTo>
                    <a:pt x="0" y="21257"/>
                  </a:moveTo>
                  <a:cubicBezTo>
                    <a:pt x="1296" y="19543"/>
                    <a:pt x="3024" y="17486"/>
                    <a:pt x="4752" y="15771"/>
                  </a:cubicBezTo>
                  <a:cubicBezTo>
                    <a:pt x="9504" y="10971"/>
                    <a:pt x="13824" y="6514"/>
                    <a:pt x="18144" y="1714"/>
                  </a:cubicBezTo>
                  <a:cubicBezTo>
                    <a:pt x="18576" y="1029"/>
                    <a:pt x="19008" y="686"/>
                    <a:pt x="19872" y="343"/>
                  </a:cubicBezTo>
                  <a:cubicBezTo>
                    <a:pt x="20304" y="0"/>
                    <a:pt x="20736" y="0"/>
                    <a:pt x="21168" y="0"/>
                  </a:cubicBezTo>
                  <a:cubicBezTo>
                    <a:pt x="21600" y="343"/>
                    <a:pt x="21600" y="1029"/>
                    <a:pt x="21600" y="1371"/>
                  </a:cubicBezTo>
                  <a:cubicBezTo>
                    <a:pt x="20736" y="2400"/>
                    <a:pt x="19872" y="3429"/>
                    <a:pt x="19008" y="4457"/>
                  </a:cubicBezTo>
                  <a:cubicBezTo>
                    <a:pt x="15552" y="7886"/>
                    <a:pt x="12096" y="11314"/>
                    <a:pt x="8640" y="14743"/>
                  </a:cubicBezTo>
                  <a:cubicBezTo>
                    <a:pt x="6480" y="16800"/>
                    <a:pt x="4320" y="18857"/>
                    <a:pt x="1728" y="20914"/>
                  </a:cubicBezTo>
                  <a:cubicBezTo>
                    <a:pt x="1296" y="21257"/>
                    <a:pt x="864" y="21600"/>
                    <a:pt x="432" y="21600"/>
                  </a:cubicBezTo>
                  <a:cubicBezTo>
                    <a:pt x="0" y="21600"/>
                    <a:pt x="0" y="21257"/>
                    <a:pt x="0" y="21257"/>
                  </a:cubicBezTo>
                  <a:close/>
                </a:path>
              </a:pathLst>
            </a:custGeom>
            <a:grpFill/>
            <a:ln w="12700" cap="flat">
              <a:noFill/>
              <a:miter lim="400000"/>
            </a:ln>
            <a:effectLst/>
          </p:spPr>
          <p:txBody>
            <a:bodyPr wrap="square" lIns="22860" tIns="22860" rIns="22860" bIns="22860" numCol="1" anchor="t">
              <a:noAutofit/>
            </a:bodyPr>
            <a:lstStyle/>
            <a:p>
              <a:pPr hangingPunct="0">
                <a:defRPr sz="1800">
                  <a:latin typeface="Calibri"/>
                  <a:ea typeface="Calibri"/>
                  <a:cs typeface="Calibri"/>
                  <a:sym typeface="Calibri"/>
                </a:defRPr>
              </a:pPr>
              <a:endParaRPr sz="900" kern="0">
                <a:solidFill>
                  <a:srgbClr val="000000"/>
                </a:solidFill>
                <a:latin typeface="Arial"/>
                <a:ea typeface="微软雅黑"/>
                <a:cs typeface="Calibri"/>
                <a:sym typeface="Arial"/>
              </a:endParaRPr>
            </a:p>
          </p:txBody>
        </p:sp>
      </p:grpSp>
      <p:sp>
        <p:nvSpPr>
          <p:cNvPr id="25" name="chenying0907 123"/>
          <p:cNvSpPr/>
          <p:nvPr/>
        </p:nvSpPr>
        <p:spPr>
          <a:xfrm>
            <a:off x="4650624" y="4327849"/>
            <a:ext cx="673723" cy="623510"/>
          </a:xfrm>
          <a:prstGeom prst="ellipse">
            <a:avLst/>
          </a:prstGeom>
          <a:solidFill>
            <a:schemeClr val="tx1"/>
          </a:solidFill>
          <a:ln w="12700" cap="flat">
            <a:noFill/>
            <a:miter lim="400000"/>
          </a:ln>
          <a:effectLst>
            <a:outerShdw blurRad="38100" dist="25400" dir="5400000">
              <a:srgbClr val="000000">
                <a:alpha val="50000"/>
              </a:srgbClr>
            </a:outerShdw>
          </a:effectLst>
        </p:spPr>
        <p:txBody>
          <a:bodyPr wrap="square" lIns="25400" tIns="25400" rIns="25400" bIns="25400" numCol="1" anchor="ctr">
            <a:noAutofit/>
          </a:bodyPr>
          <a:lstStyle>
            <a:lvl1pPr>
              <a:defRPr sz="4600">
                <a:latin typeface="Sketch Block"/>
                <a:ea typeface="Sketch Block"/>
                <a:cs typeface="Sketch Block"/>
                <a:sym typeface="Sketch Block"/>
              </a:defRPr>
            </a:lvl1pPr>
          </a:lstStyle>
          <a:p>
            <a:pPr algn="ctr" defTabSz="412750" hangingPunct="0"/>
            <a:r>
              <a:rPr lang="en-US" sz="2300" kern="0" dirty="0">
                <a:solidFill>
                  <a:srgbClr val="FFFFFF"/>
                </a:solidFill>
                <a:latin typeface="Arial"/>
                <a:ea typeface="微软雅黑"/>
                <a:sym typeface="Arial"/>
              </a:rPr>
              <a:t>10</a:t>
            </a:r>
            <a:endParaRPr sz="2300" kern="0" dirty="0">
              <a:solidFill>
                <a:srgbClr val="FFFFFF"/>
              </a:solidFill>
              <a:latin typeface="Arial"/>
              <a:ea typeface="微软雅黑"/>
              <a:sym typeface="Arial"/>
            </a:endParaRPr>
          </a:p>
        </p:txBody>
      </p:sp>
      <p:sp>
        <p:nvSpPr>
          <p:cNvPr id="34" name="chenying0907 136"/>
          <p:cNvSpPr/>
          <p:nvPr/>
        </p:nvSpPr>
        <p:spPr>
          <a:xfrm>
            <a:off x="7449621" y="4075332"/>
            <a:ext cx="668345" cy="624526"/>
          </a:xfrm>
          <a:prstGeom prst="ellipse">
            <a:avLst/>
          </a:prstGeom>
          <a:solidFill>
            <a:schemeClr val="tx1"/>
          </a:solidFill>
          <a:ln w="12700" cap="flat">
            <a:noFill/>
            <a:miter lim="400000"/>
          </a:ln>
          <a:effectLst>
            <a:outerShdw blurRad="38100" dist="25400" dir="5400000">
              <a:srgbClr val="000000">
                <a:alpha val="50000"/>
              </a:srgbClr>
            </a:outerShdw>
          </a:effectLst>
        </p:spPr>
        <p:txBody>
          <a:bodyPr wrap="square" lIns="25400" tIns="25400" rIns="25400" bIns="25400" numCol="1" anchor="ctr">
            <a:noAutofit/>
          </a:bodyPr>
          <a:lstStyle>
            <a:lvl1pPr>
              <a:defRPr sz="4600">
                <a:latin typeface="Sketch Block"/>
                <a:ea typeface="Sketch Block"/>
                <a:cs typeface="Sketch Block"/>
                <a:sym typeface="Sketch Block"/>
              </a:defRPr>
            </a:lvl1pPr>
          </a:lstStyle>
          <a:p>
            <a:pPr algn="ctr" defTabSz="412750" hangingPunct="0"/>
            <a:r>
              <a:rPr lang="en-US" sz="2300" kern="0" dirty="0">
                <a:solidFill>
                  <a:srgbClr val="FFFFFF"/>
                </a:solidFill>
                <a:latin typeface="Arial"/>
                <a:ea typeface="微软雅黑"/>
                <a:sym typeface="Arial"/>
              </a:rPr>
              <a:t>11</a:t>
            </a:r>
            <a:endParaRPr sz="2300" kern="0" dirty="0">
              <a:solidFill>
                <a:srgbClr val="FFFFFF"/>
              </a:solidFill>
              <a:latin typeface="Arial"/>
              <a:ea typeface="微软雅黑"/>
              <a:sym typeface="Arial"/>
            </a:endParaRPr>
          </a:p>
        </p:txBody>
      </p:sp>
      <p:sp>
        <p:nvSpPr>
          <p:cNvPr id="47" name="chenying0907 139"/>
          <p:cNvSpPr/>
          <p:nvPr/>
        </p:nvSpPr>
        <p:spPr>
          <a:xfrm>
            <a:off x="10126913" y="3835152"/>
            <a:ext cx="668346" cy="565815"/>
          </a:xfrm>
          <a:prstGeom prst="ellipse">
            <a:avLst/>
          </a:prstGeom>
          <a:solidFill>
            <a:schemeClr val="tx1"/>
          </a:solidFill>
          <a:ln w="12700" cap="flat">
            <a:noFill/>
            <a:miter lim="400000"/>
          </a:ln>
          <a:effectLst>
            <a:outerShdw blurRad="38100" dist="25400" dir="5400000">
              <a:srgbClr val="000000">
                <a:alpha val="50000"/>
              </a:srgbClr>
            </a:outerShdw>
          </a:effectLst>
        </p:spPr>
        <p:txBody>
          <a:bodyPr wrap="square" lIns="25400" tIns="25400" rIns="25400" bIns="25400" numCol="1" anchor="ctr">
            <a:noAutofit/>
          </a:bodyPr>
          <a:lstStyle>
            <a:lvl1pPr>
              <a:defRPr sz="4600">
                <a:latin typeface="Sketch Block"/>
                <a:ea typeface="Sketch Block"/>
                <a:cs typeface="Sketch Block"/>
                <a:sym typeface="Sketch Block"/>
              </a:defRPr>
            </a:lvl1pPr>
          </a:lstStyle>
          <a:p>
            <a:pPr algn="ctr" defTabSz="412750" hangingPunct="0"/>
            <a:r>
              <a:rPr lang="en-US" sz="2300" kern="0" dirty="0">
                <a:solidFill>
                  <a:srgbClr val="FFFFFF"/>
                </a:solidFill>
                <a:latin typeface="Arial"/>
                <a:ea typeface="微软雅黑"/>
                <a:sym typeface="Arial"/>
              </a:rPr>
              <a:t>12</a:t>
            </a:r>
            <a:endParaRPr sz="2300" kern="0" dirty="0">
              <a:solidFill>
                <a:srgbClr val="FFFFFF"/>
              </a:solidFill>
              <a:latin typeface="Arial"/>
              <a:ea typeface="微软雅黑"/>
              <a:sym typeface="Arial"/>
            </a:endParaRPr>
          </a:p>
        </p:txBody>
      </p:sp>
      <p:sp>
        <p:nvSpPr>
          <p:cNvPr id="49" name="文本框 50">
            <a:extLst>
              <a:ext uri="{FF2B5EF4-FFF2-40B4-BE49-F238E27FC236}">
                <a16:creationId xmlns:a16="http://schemas.microsoft.com/office/drawing/2014/main" id="{DDC09951-55D6-4A97-95CA-7F7497D995B6}"/>
              </a:ext>
            </a:extLst>
          </p:cNvPr>
          <p:cNvSpPr txBox="1"/>
          <p:nvPr/>
        </p:nvSpPr>
        <p:spPr>
          <a:xfrm>
            <a:off x="3528446" y="4971947"/>
            <a:ext cx="2932418" cy="1569660"/>
          </a:xfrm>
          <a:prstGeom prst="rect">
            <a:avLst/>
          </a:prstGeom>
          <a:noFill/>
        </p:spPr>
        <p:txBody>
          <a:bodyPr wrap="square" rtlCol="0">
            <a:spAutoFit/>
          </a:bodyPr>
          <a:lstStyle/>
          <a:p>
            <a:pPr algn="ctr"/>
            <a:r>
              <a:rPr lang="en-US" altLang="zh-CN" sz="3200">
                <a:solidFill>
                  <a:schemeClr val="accent2">
                    <a:lumMod val="75000"/>
                  </a:schemeClr>
                </a:solidFill>
                <a:latin typeface="Arial" panose="020B0604020202020204" pitchFamily="34" charset="0"/>
                <a:ea typeface="微软雅黑"/>
                <a:cs typeface="Arial" panose="020B0604020202020204" pitchFamily="34" charset="0"/>
                <a:sym typeface="Arial"/>
              </a:rPr>
              <a:t>Thế giới sống</a:t>
            </a:r>
          </a:p>
          <a:p>
            <a:pPr algn="ctr"/>
            <a:r>
              <a:rPr lang="en-US" altLang="zh-CN" sz="3200">
                <a:solidFill>
                  <a:schemeClr val="accent2">
                    <a:lumMod val="75000"/>
                  </a:schemeClr>
                </a:solidFill>
                <a:latin typeface="Arial" panose="020B0604020202020204" pitchFamily="34" charset="0"/>
                <a:ea typeface="微软雅黑"/>
                <a:cs typeface="Arial" panose="020B0604020202020204" pitchFamily="34" charset="0"/>
                <a:sym typeface="Arial"/>
              </a:rPr>
              <a:t>Tế </a:t>
            </a:r>
            <a:r>
              <a:rPr lang="en-US" altLang="zh-CN" sz="3200" err="1">
                <a:solidFill>
                  <a:schemeClr val="accent2">
                    <a:lumMod val="75000"/>
                  </a:schemeClr>
                </a:solidFill>
                <a:latin typeface="Arial" panose="020B0604020202020204" pitchFamily="34" charset="0"/>
                <a:ea typeface="微软雅黑"/>
                <a:cs typeface="Arial" panose="020B0604020202020204" pitchFamily="34" charset="0"/>
                <a:sym typeface="Arial"/>
              </a:rPr>
              <a:t>bào</a:t>
            </a:r>
            <a:r>
              <a:rPr lang="en-US" altLang="zh-CN" sz="3200">
                <a:solidFill>
                  <a:schemeClr val="accent2">
                    <a:lumMod val="75000"/>
                  </a:schemeClr>
                </a:solidFill>
                <a:latin typeface="Arial" panose="020B0604020202020204" pitchFamily="34" charset="0"/>
                <a:ea typeface="微软雅黑"/>
                <a:cs typeface="Arial" panose="020B0604020202020204" pitchFamily="34" charset="0"/>
                <a:sym typeface="Arial"/>
              </a:rPr>
              <a:t> học</a:t>
            </a:r>
          </a:p>
          <a:p>
            <a:pPr algn="ctr"/>
            <a:r>
              <a:rPr lang="en-US" altLang="zh-CN" sz="3200">
                <a:solidFill>
                  <a:schemeClr val="accent2">
                    <a:lumMod val="75000"/>
                  </a:schemeClr>
                </a:solidFill>
                <a:latin typeface="Arial" panose="020B0604020202020204" pitchFamily="34" charset="0"/>
                <a:ea typeface="微软雅黑"/>
                <a:cs typeface="Arial" panose="020B0604020202020204" pitchFamily="34" charset="0"/>
                <a:sym typeface="Arial"/>
              </a:rPr>
              <a:t>Vi sinh vật</a:t>
            </a:r>
            <a:endParaRPr lang="zh-CN" altLang="en-US" sz="3200" dirty="0">
              <a:solidFill>
                <a:schemeClr val="accent2">
                  <a:lumMod val="75000"/>
                </a:schemeClr>
              </a:solidFill>
              <a:latin typeface="Arial" panose="020B0604020202020204" pitchFamily="34" charset="0"/>
              <a:ea typeface="微软雅黑"/>
              <a:cs typeface="Arial" panose="020B0604020202020204" pitchFamily="34" charset="0"/>
              <a:sym typeface="Arial"/>
            </a:endParaRPr>
          </a:p>
        </p:txBody>
      </p:sp>
      <p:sp>
        <p:nvSpPr>
          <p:cNvPr id="2" name="Rectangle 1">
            <a:extLst>
              <a:ext uri="{FF2B5EF4-FFF2-40B4-BE49-F238E27FC236}">
                <a16:creationId xmlns:a16="http://schemas.microsoft.com/office/drawing/2014/main" id="{D53A3135-85BD-4FA5-8ED2-6C96CFC029D8}"/>
              </a:ext>
            </a:extLst>
          </p:cNvPr>
          <p:cNvSpPr/>
          <p:nvPr/>
        </p:nvSpPr>
        <p:spPr>
          <a:xfrm>
            <a:off x="4144430" y="1457589"/>
            <a:ext cx="6941135" cy="47236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THPT</a:t>
            </a:r>
          </a:p>
        </p:txBody>
      </p:sp>
      <p:sp>
        <p:nvSpPr>
          <p:cNvPr id="8" name="TextBox 7">
            <a:extLst>
              <a:ext uri="{FF2B5EF4-FFF2-40B4-BE49-F238E27FC236}">
                <a16:creationId xmlns:a16="http://schemas.microsoft.com/office/drawing/2014/main" id="{E6DB8CEF-5443-4D6D-80F7-AE8260CF672F}"/>
              </a:ext>
            </a:extLst>
          </p:cNvPr>
          <p:cNvSpPr txBox="1"/>
          <p:nvPr/>
        </p:nvSpPr>
        <p:spPr>
          <a:xfrm>
            <a:off x="3528446" y="4493389"/>
            <a:ext cx="971550" cy="400110"/>
          </a:xfrm>
          <a:prstGeom prst="rect">
            <a:avLst/>
          </a:prstGeom>
          <a:noFill/>
        </p:spPr>
        <p:txBody>
          <a:bodyPr wrap="square" rtlCol="0">
            <a:spAutoFit/>
          </a:bodyPr>
          <a:lstStyle/>
          <a:p>
            <a:pPr algn="ctr"/>
            <a:r>
              <a:rPr lang="en-US" sz="2000" b="1" i="1" dirty="0">
                <a:solidFill>
                  <a:srgbClr val="FF0000"/>
                </a:solidFill>
                <a:latin typeface="Arial" panose="020B0604020202020204" pitchFamily="34" charset="0"/>
                <a:cs typeface="Arial" panose="020B0604020202020204" pitchFamily="34" charset="0"/>
              </a:rPr>
              <a:t>LỚP</a:t>
            </a:r>
          </a:p>
        </p:txBody>
      </p:sp>
      <p:sp>
        <p:nvSpPr>
          <p:cNvPr id="9" name="TextBox 8">
            <a:extLst>
              <a:ext uri="{FF2B5EF4-FFF2-40B4-BE49-F238E27FC236}">
                <a16:creationId xmlns:a16="http://schemas.microsoft.com/office/drawing/2014/main" id="{D8924718-6AE3-4463-9E00-69DBB68A397B}"/>
              </a:ext>
            </a:extLst>
          </p:cNvPr>
          <p:cNvSpPr txBox="1"/>
          <p:nvPr/>
        </p:nvSpPr>
        <p:spPr>
          <a:xfrm>
            <a:off x="1019175" y="542925"/>
            <a:ext cx="45719" cy="369332"/>
          </a:xfrm>
          <a:prstGeom prst="rect">
            <a:avLst/>
          </a:prstGeom>
          <a:noFill/>
        </p:spPr>
        <p:txBody>
          <a:bodyPr wrap="square" rtlCol="0">
            <a:spAutoFit/>
          </a:bodyPr>
          <a:lstStyle/>
          <a:p>
            <a:endParaRPr lang="en-US" dirty="0"/>
          </a:p>
        </p:txBody>
      </p:sp>
      <p:sp>
        <p:nvSpPr>
          <p:cNvPr id="50" name="TextBox 49">
            <a:extLst>
              <a:ext uri="{FF2B5EF4-FFF2-40B4-BE49-F238E27FC236}">
                <a16:creationId xmlns:a16="http://schemas.microsoft.com/office/drawing/2014/main" id="{F75E64D9-8F78-422D-8B01-804C6A12CC67}"/>
              </a:ext>
            </a:extLst>
          </p:cNvPr>
          <p:cNvSpPr txBox="1"/>
          <p:nvPr/>
        </p:nvSpPr>
        <p:spPr>
          <a:xfrm>
            <a:off x="389564" y="416704"/>
            <a:ext cx="6541527" cy="646331"/>
          </a:xfrm>
          <a:prstGeom prst="rect">
            <a:avLst/>
          </a:prstGeom>
          <a:noFill/>
        </p:spPr>
        <p:txBody>
          <a:bodyPr wrap="square" rtlCol="0">
            <a:spAutoFit/>
          </a:bodyPr>
          <a:lstStyle/>
          <a:p>
            <a:pPr algn="just"/>
            <a:r>
              <a:rPr lang="en-US" sz="3600" b="1" i="1" dirty="0">
                <a:solidFill>
                  <a:srgbClr val="00B050"/>
                </a:solidFill>
                <a:latin typeface="Arial" panose="020B0604020202020204" pitchFamily="34" charset="0"/>
                <a:cs typeface="Arial" panose="020B0604020202020204" pitchFamily="34" charset="0"/>
              </a:rPr>
              <a:t>GIỚI THIỆU CHƯƠNG TRÌNH</a:t>
            </a:r>
          </a:p>
        </p:txBody>
      </p:sp>
      <p:sp>
        <p:nvSpPr>
          <p:cNvPr id="48" name="文本框 50">
            <a:extLst>
              <a:ext uri="{FF2B5EF4-FFF2-40B4-BE49-F238E27FC236}">
                <a16:creationId xmlns:a16="http://schemas.microsoft.com/office/drawing/2014/main" id="{56D88668-EA1F-C643-A43A-F11056BDC73E}"/>
              </a:ext>
            </a:extLst>
          </p:cNvPr>
          <p:cNvSpPr txBox="1"/>
          <p:nvPr/>
        </p:nvSpPr>
        <p:spPr>
          <a:xfrm>
            <a:off x="6666180" y="4387595"/>
            <a:ext cx="2141060" cy="924420"/>
          </a:xfrm>
          <a:prstGeom prst="rect">
            <a:avLst/>
          </a:prstGeom>
          <a:noFill/>
        </p:spPr>
        <p:txBody>
          <a:bodyPr wrap="square" rtlCol="0">
            <a:spAutoFit/>
          </a:bodyPr>
          <a:lstStyle/>
          <a:p>
            <a:pPr algn="ctr">
              <a:lnSpc>
                <a:spcPct val="200000"/>
              </a:lnSpc>
            </a:pPr>
            <a:r>
              <a:rPr lang="en-US" altLang="zh-CN" sz="3200" dirty="0" err="1">
                <a:solidFill>
                  <a:srgbClr val="7030A0"/>
                </a:solidFill>
                <a:latin typeface="Arial" panose="020B0604020202020204" pitchFamily="34" charset="0"/>
                <a:ea typeface="微软雅黑"/>
                <a:cs typeface="Arial" panose="020B0604020202020204" pitchFamily="34" charset="0"/>
                <a:sym typeface="Arial"/>
              </a:rPr>
              <a:t>Cơ</a:t>
            </a:r>
            <a:r>
              <a:rPr lang="en-US" altLang="zh-CN" sz="3200" dirty="0">
                <a:solidFill>
                  <a:srgbClr val="7030A0"/>
                </a:solidFill>
                <a:latin typeface="Arial" panose="020B0604020202020204" pitchFamily="34" charset="0"/>
                <a:ea typeface="微软雅黑"/>
                <a:cs typeface="Arial" panose="020B0604020202020204" pitchFamily="34" charset="0"/>
                <a:sym typeface="Arial"/>
              </a:rPr>
              <a:t> </a:t>
            </a:r>
            <a:r>
              <a:rPr lang="en-US" altLang="zh-CN" sz="3200" dirty="0" err="1">
                <a:solidFill>
                  <a:srgbClr val="7030A0"/>
                </a:solidFill>
                <a:latin typeface="Arial" panose="020B0604020202020204" pitchFamily="34" charset="0"/>
                <a:ea typeface="微软雅黑"/>
                <a:cs typeface="Arial" panose="020B0604020202020204" pitchFamily="34" charset="0"/>
                <a:sym typeface="Arial"/>
              </a:rPr>
              <a:t>thể</a:t>
            </a:r>
            <a:endParaRPr lang="zh-CN" altLang="en-US" sz="3200" dirty="0">
              <a:solidFill>
                <a:srgbClr val="00B050"/>
              </a:solidFill>
              <a:latin typeface="Arial" panose="020B0604020202020204" pitchFamily="34" charset="0"/>
              <a:ea typeface="微软雅黑"/>
              <a:cs typeface="Arial" panose="020B0604020202020204" pitchFamily="34" charset="0"/>
              <a:sym typeface="Arial"/>
            </a:endParaRPr>
          </a:p>
        </p:txBody>
      </p:sp>
      <p:sp>
        <p:nvSpPr>
          <p:cNvPr id="51" name="文本框 50">
            <a:extLst>
              <a:ext uri="{FF2B5EF4-FFF2-40B4-BE49-F238E27FC236}">
                <a16:creationId xmlns:a16="http://schemas.microsoft.com/office/drawing/2014/main" id="{CC5C0C41-033B-5B41-84EB-6EC271CE8C51}"/>
              </a:ext>
            </a:extLst>
          </p:cNvPr>
          <p:cNvSpPr txBox="1"/>
          <p:nvPr/>
        </p:nvSpPr>
        <p:spPr>
          <a:xfrm>
            <a:off x="8928910" y="4107466"/>
            <a:ext cx="2987024" cy="924420"/>
          </a:xfrm>
          <a:prstGeom prst="rect">
            <a:avLst/>
          </a:prstGeom>
          <a:noFill/>
        </p:spPr>
        <p:txBody>
          <a:bodyPr wrap="square" rtlCol="0">
            <a:spAutoFit/>
          </a:bodyPr>
          <a:lstStyle/>
          <a:p>
            <a:pPr algn="ctr">
              <a:lnSpc>
                <a:spcPct val="200000"/>
              </a:lnSpc>
            </a:pPr>
            <a:r>
              <a:rPr lang="en-US" altLang="zh-CN" sz="3200" dirty="0" err="1">
                <a:solidFill>
                  <a:srgbClr val="00B050"/>
                </a:solidFill>
                <a:latin typeface="Arial" panose="020B0604020202020204" pitchFamily="34" charset="0"/>
                <a:ea typeface="微软雅黑"/>
                <a:cs typeface="Arial" panose="020B0604020202020204" pitchFamily="34" charset="0"/>
                <a:sym typeface="Arial"/>
              </a:rPr>
              <a:t>Sinh</a:t>
            </a:r>
            <a:r>
              <a:rPr lang="en-US" altLang="zh-CN" sz="3200" dirty="0">
                <a:solidFill>
                  <a:srgbClr val="00B050"/>
                </a:solidFill>
                <a:latin typeface="Arial" panose="020B0604020202020204" pitchFamily="34" charset="0"/>
                <a:ea typeface="微软雅黑"/>
                <a:cs typeface="Arial" panose="020B0604020202020204" pitchFamily="34" charset="0"/>
                <a:sym typeface="Arial"/>
              </a:rPr>
              <a:t> </a:t>
            </a:r>
            <a:r>
              <a:rPr lang="en-US" altLang="zh-CN" sz="3200" dirty="0" err="1">
                <a:solidFill>
                  <a:srgbClr val="00B050"/>
                </a:solidFill>
                <a:latin typeface="Arial" panose="020B0604020202020204" pitchFamily="34" charset="0"/>
                <a:ea typeface="微软雅黑"/>
                <a:cs typeface="Arial" panose="020B0604020202020204" pitchFamily="34" charset="0"/>
                <a:sym typeface="Arial"/>
              </a:rPr>
              <a:t>thái</a:t>
            </a:r>
            <a:r>
              <a:rPr lang="en-US" altLang="zh-CN" sz="3200" dirty="0">
                <a:solidFill>
                  <a:srgbClr val="00B050"/>
                </a:solidFill>
                <a:latin typeface="Arial" panose="020B0604020202020204" pitchFamily="34" charset="0"/>
                <a:ea typeface="微软雅黑"/>
                <a:cs typeface="Arial" panose="020B0604020202020204" pitchFamily="34" charset="0"/>
                <a:sym typeface="Arial"/>
              </a:rPr>
              <a:t> </a:t>
            </a:r>
            <a:r>
              <a:rPr lang="en-US" altLang="zh-CN" sz="3200" dirty="0" err="1">
                <a:solidFill>
                  <a:srgbClr val="00B050"/>
                </a:solidFill>
                <a:latin typeface="Arial" panose="020B0604020202020204" pitchFamily="34" charset="0"/>
                <a:ea typeface="微软雅黑"/>
                <a:cs typeface="Arial" panose="020B0604020202020204" pitchFamily="34" charset="0"/>
                <a:sym typeface="Arial"/>
              </a:rPr>
              <a:t>học</a:t>
            </a:r>
            <a:r>
              <a:rPr lang="en-US" altLang="zh-CN" sz="3200" dirty="0">
                <a:solidFill>
                  <a:srgbClr val="00B050"/>
                </a:solidFill>
                <a:latin typeface="Arial" panose="020B0604020202020204" pitchFamily="34" charset="0"/>
                <a:ea typeface="微软雅黑"/>
                <a:cs typeface="Arial" panose="020B0604020202020204" pitchFamily="34" charset="0"/>
                <a:sym typeface="Arial"/>
              </a:rPr>
              <a:t> </a:t>
            </a:r>
            <a:endParaRPr lang="zh-CN" altLang="en-US" sz="3200" dirty="0">
              <a:solidFill>
                <a:srgbClr val="00B050"/>
              </a:solidFill>
              <a:latin typeface="Arial" panose="020B0604020202020204" pitchFamily="34" charset="0"/>
              <a:ea typeface="微软雅黑"/>
              <a:cs typeface="Arial" panose="020B0604020202020204" pitchFamily="34" charset="0"/>
              <a:sym typeface="Arial"/>
            </a:endParaRPr>
          </a:p>
        </p:txBody>
      </p:sp>
      <p:pic>
        <p:nvPicPr>
          <p:cNvPr id="7" name="Picture 6">
            <a:extLst>
              <a:ext uri="{FF2B5EF4-FFF2-40B4-BE49-F238E27FC236}">
                <a16:creationId xmlns:a16="http://schemas.microsoft.com/office/drawing/2014/main" id="{8238A686-FADC-5C41-BB26-636BA87C5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59" y="3208191"/>
            <a:ext cx="1647034" cy="951163"/>
          </a:xfrm>
          <a:prstGeom prst="rect">
            <a:avLst/>
          </a:prstGeom>
        </p:spPr>
      </p:pic>
      <p:pic>
        <p:nvPicPr>
          <p:cNvPr id="52" name="Picture 51">
            <a:extLst>
              <a:ext uri="{FF2B5EF4-FFF2-40B4-BE49-F238E27FC236}">
                <a16:creationId xmlns:a16="http://schemas.microsoft.com/office/drawing/2014/main" id="{E898F1D4-036D-9A42-92D1-7F3A429CC37E}"/>
              </a:ext>
            </a:extLst>
          </p:cNvPr>
          <p:cNvPicPr>
            <a:picLocks noChangeAspect="1"/>
          </p:cNvPicPr>
          <p:nvPr/>
        </p:nvPicPr>
        <p:blipFill>
          <a:blip r:embed="rId4"/>
          <a:stretch>
            <a:fillRect/>
          </a:stretch>
        </p:blipFill>
        <p:spPr>
          <a:xfrm>
            <a:off x="9352721" y="2050938"/>
            <a:ext cx="2243161" cy="1682371"/>
          </a:xfrm>
          <a:prstGeom prst="rect">
            <a:avLst/>
          </a:prstGeom>
          <a:ln>
            <a:noFill/>
          </a:ln>
          <a:effectLst>
            <a:softEdge rad="112500"/>
          </a:effectLst>
        </p:spPr>
      </p:pic>
      <p:pic>
        <p:nvPicPr>
          <p:cNvPr id="53" name="Picture 52">
            <a:extLst>
              <a:ext uri="{FF2B5EF4-FFF2-40B4-BE49-F238E27FC236}">
                <a16:creationId xmlns:a16="http://schemas.microsoft.com/office/drawing/2014/main" id="{E31FF0DF-2640-D447-929E-55AC6E6EE6D8}"/>
              </a:ext>
            </a:extLst>
          </p:cNvPr>
          <p:cNvPicPr>
            <a:picLocks noChangeAspect="1"/>
          </p:cNvPicPr>
          <p:nvPr/>
        </p:nvPicPr>
        <p:blipFill>
          <a:blip r:embed="rId5"/>
          <a:stretch>
            <a:fillRect/>
          </a:stretch>
        </p:blipFill>
        <p:spPr>
          <a:xfrm>
            <a:off x="6741867" y="2031744"/>
            <a:ext cx="1686103" cy="1022902"/>
          </a:xfrm>
          <a:prstGeom prst="rect">
            <a:avLst/>
          </a:prstGeom>
          <a:ln>
            <a:noFill/>
          </a:ln>
          <a:effectLst>
            <a:softEdge rad="112500"/>
          </a:effectLst>
        </p:spPr>
      </p:pic>
      <p:pic>
        <p:nvPicPr>
          <p:cNvPr id="54" name="Picture 53">
            <a:extLst>
              <a:ext uri="{FF2B5EF4-FFF2-40B4-BE49-F238E27FC236}">
                <a16:creationId xmlns:a16="http://schemas.microsoft.com/office/drawing/2014/main" id="{4847A78F-757B-0743-998F-FAC8B70B6A37}"/>
              </a:ext>
            </a:extLst>
          </p:cNvPr>
          <p:cNvPicPr>
            <a:picLocks noChangeAspect="1"/>
          </p:cNvPicPr>
          <p:nvPr/>
        </p:nvPicPr>
        <p:blipFill>
          <a:blip r:embed="rId6"/>
          <a:stretch>
            <a:fillRect/>
          </a:stretch>
        </p:blipFill>
        <p:spPr>
          <a:xfrm>
            <a:off x="6666179" y="2992633"/>
            <a:ext cx="1761791" cy="1082699"/>
          </a:xfrm>
          <a:prstGeom prst="rect">
            <a:avLst/>
          </a:prstGeom>
          <a:ln>
            <a:noFill/>
          </a:ln>
          <a:effectLst>
            <a:softEdge rad="112500"/>
          </a:effectLst>
        </p:spPr>
      </p:pic>
    </p:spTree>
    <p:extLst>
      <p:ext uri="{BB962C8B-B14F-4D97-AF65-F5344CB8AC3E}">
        <p14:creationId xmlns:p14="http://schemas.microsoft.com/office/powerpoint/2010/main" val="2873627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heckerboard(across)">
                                      <p:cBhvr>
                                        <p:cTn id="7" dur="500"/>
                                        <p:tgtEl>
                                          <p:spTgt spid="5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linds(horizontal)">
                                      <p:cBhvr>
                                        <p:cTn id="21" dur="500"/>
                                        <p:tgtEl>
                                          <p:spTgt spid="6"/>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checkerboard(across)">
                                      <p:cBhvr>
                                        <p:cTn id="32" dur="500"/>
                                        <p:tgtEl>
                                          <p:spTgt spid="25"/>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par>
                          <p:cTn id="37" fill="hold">
                            <p:stCondLst>
                              <p:cond delay="1000"/>
                            </p:stCondLst>
                            <p:childTnLst>
                              <p:par>
                                <p:cTn id="38" presetID="5" presetClass="entr" presetSubtype="10"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checkerboard(across)">
                                      <p:cBhvr>
                                        <p:cTn id="40" dur="5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linds(horizontal)">
                                      <p:cBhvr>
                                        <p:cTn id="45" dur="500"/>
                                        <p:tgtEl>
                                          <p:spTgt spid="34"/>
                                        </p:tgtEl>
                                      </p:cBhvr>
                                    </p:animEffect>
                                  </p:childTnLst>
                                </p:cTn>
                              </p:par>
                            </p:childTnLst>
                          </p:cTn>
                        </p:par>
                        <p:par>
                          <p:cTn id="46" fill="hold">
                            <p:stCondLst>
                              <p:cond delay="500"/>
                            </p:stCondLst>
                            <p:childTnLst>
                              <p:par>
                                <p:cTn id="47" presetID="3" presetClass="entr" presetSubtype="10"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blinds(horizontal)">
                                      <p:cBhvr>
                                        <p:cTn id="49" dur="500"/>
                                        <p:tgtEl>
                                          <p:spTgt spid="53"/>
                                        </p:tgtEl>
                                      </p:cBhvr>
                                    </p:animEffect>
                                  </p:childTnLst>
                                </p:cTn>
                              </p:par>
                              <p:par>
                                <p:cTn id="50" presetID="3" presetClass="entr" presetSubtype="1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blinds(horizontal)">
                                      <p:cBhvr>
                                        <p:cTn id="52" dur="500"/>
                                        <p:tgtEl>
                                          <p:spTgt spid="54"/>
                                        </p:tgtEl>
                                      </p:cBhvr>
                                    </p:animEffect>
                                  </p:childTnLst>
                                </p:cTn>
                              </p:par>
                            </p:childTnLst>
                          </p:cTn>
                        </p:par>
                        <p:par>
                          <p:cTn id="53" fill="hold">
                            <p:stCondLst>
                              <p:cond delay="1000"/>
                            </p:stCondLst>
                            <p:childTnLst>
                              <p:par>
                                <p:cTn id="54" presetID="3" presetClass="entr" presetSubtype="10" fill="hold" grpId="0" nodeType="after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linds(horizontal)">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blinds(horizontal)">
                                      <p:cBhvr>
                                        <p:cTn id="61" dur="500"/>
                                        <p:tgtEl>
                                          <p:spTgt spid="47"/>
                                        </p:tgtEl>
                                      </p:cBhvr>
                                    </p:animEffect>
                                  </p:childTnLst>
                                </p:cTn>
                              </p:par>
                            </p:childTnLst>
                          </p:cTn>
                        </p:par>
                        <p:par>
                          <p:cTn id="62" fill="hold">
                            <p:stCondLst>
                              <p:cond delay="500"/>
                            </p:stCondLst>
                            <p:childTnLst>
                              <p:par>
                                <p:cTn id="63" presetID="3" presetClass="entr" presetSubtype="10" fill="hold"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blinds(horizontal)">
                                      <p:cBhvr>
                                        <p:cTn id="65" dur="500"/>
                                        <p:tgtEl>
                                          <p:spTgt spid="52"/>
                                        </p:tgtEl>
                                      </p:cBhvr>
                                    </p:animEffect>
                                  </p:childTnLst>
                                </p:cTn>
                              </p:par>
                            </p:childTnLst>
                          </p:cTn>
                        </p:par>
                        <p:par>
                          <p:cTn id="66" fill="hold">
                            <p:stCondLst>
                              <p:cond delay="1000"/>
                            </p:stCondLst>
                            <p:childTnLst>
                              <p:par>
                                <p:cTn id="67" presetID="3" presetClass="entr" presetSubtype="10"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blinds(horizontal)">
                                      <p:cBhvr>
                                        <p:cTn id="6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5" grpId="0" animBg="1"/>
      <p:bldP spid="34" grpId="0" animBg="1"/>
      <p:bldP spid="47" grpId="0" animBg="1"/>
      <p:bldP spid="49" grpId="0"/>
      <p:bldP spid="2" grpId="0" animBg="1"/>
      <p:bldP spid="8" grpId="0"/>
      <p:bldP spid="50" grpId="0"/>
      <p:bldP spid="48" grpId="0"/>
      <p:bldP spid="5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EC694-04C8-434F-8D8A-3ACB129D25A1}"/>
              </a:ext>
            </a:extLst>
          </p:cNvPr>
          <p:cNvPicPr>
            <a:picLocks noChangeAspect="1"/>
          </p:cNvPicPr>
          <p:nvPr/>
        </p:nvPicPr>
        <p:blipFill>
          <a:blip r:embed="rId2"/>
          <a:stretch>
            <a:fillRect/>
          </a:stretch>
        </p:blipFill>
        <p:spPr>
          <a:xfrm>
            <a:off x="4486276" y="0"/>
            <a:ext cx="7586662" cy="6815937"/>
          </a:xfrm>
          <a:prstGeom prst="rect">
            <a:avLst/>
          </a:prstGeom>
        </p:spPr>
      </p:pic>
      <p:sp>
        <p:nvSpPr>
          <p:cNvPr id="6" name="TextBox 5">
            <a:extLst>
              <a:ext uri="{FF2B5EF4-FFF2-40B4-BE49-F238E27FC236}">
                <a16:creationId xmlns:a16="http://schemas.microsoft.com/office/drawing/2014/main" id="{2EF7DFFC-E89A-6C4C-B122-51D3F6FB369D}"/>
              </a:ext>
            </a:extLst>
          </p:cNvPr>
          <p:cNvSpPr txBox="1"/>
          <p:nvPr/>
        </p:nvSpPr>
        <p:spPr>
          <a:xfrm>
            <a:off x="0" y="4324761"/>
            <a:ext cx="6229351" cy="1384995"/>
          </a:xfrm>
          <a:prstGeom prst="rect">
            <a:avLst/>
          </a:prstGeom>
          <a:noFill/>
        </p:spPr>
        <p:txBody>
          <a:bodyPr wrap="square" rtlCol="0">
            <a:spAutoFit/>
          </a:bodyPr>
          <a:lstStyle/>
          <a:p>
            <a:pPr algn="just"/>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II.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Đặc</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điểm</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chung</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của</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các</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cấp</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tổ</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chức</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 </a:t>
            </a:r>
            <a:r>
              <a:rPr lang="en-US" sz="4200" b="1" i="1" dirty="0" err="1">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sống</a:t>
            </a:r>
            <a:r>
              <a:rPr lang="en-US" sz="4200" b="1" i="1" dirty="0">
                <a:solidFill>
                  <a:srgbClr val="39742B"/>
                </a:solidFill>
                <a:effectLst>
                  <a:glow rad="63500">
                    <a:schemeClr val="accent4">
                      <a:satMod val="175000"/>
                      <a:alpha val="4000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24742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754"/>
            <a:ext cx="1107364" cy="910688"/>
          </a:xfrm>
          <a:prstGeom prst="rect">
            <a:avLst/>
          </a:prstGeom>
        </p:spPr>
      </p:pic>
      <p:sp>
        <p:nvSpPr>
          <p:cNvPr id="10" name="PA_矩形 17"/>
          <p:cNvSpPr/>
          <p:nvPr/>
        </p:nvSpPr>
        <p:spPr>
          <a:xfrm>
            <a:off x="3074054" y="5530768"/>
            <a:ext cx="2350265" cy="400110"/>
          </a:xfrm>
          <a:prstGeom prst="rect">
            <a:avLst/>
          </a:prstGeom>
        </p:spPr>
        <p:txBody>
          <a:bodyPr wrap="square">
            <a:spAutoFit/>
          </a:bodyPr>
          <a:lstStyle/>
          <a:p>
            <a:pPr algn="ctr"/>
            <a:endParaRPr lang="zh-CN" altLang="en-US" sz="2000" b="1" dirty="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sp>
        <p:nvSpPr>
          <p:cNvPr id="11" name="PA_矩形 19"/>
          <p:cNvSpPr/>
          <p:nvPr/>
        </p:nvSpPr>
        <p:spPr>
          <a:xfrm>
            <a:off x="7180671" y="5574056"/>
            <a:ext cx="2350265" cy="400110"/>
          </a:xfrm>
          <a:prstGeom prst="rect">
            <a:avLst/>
          </a:prstGeom>
        </p:spPr>
        <p:txBody>
          <a:bodyPr wrap="square">
            <a:spAutoFit/>
          </a:bodyPr>
          <a:lstStyle/>
          <a:p>
            <a:pPr algn="ctr"/>
            <a:endParaRPr lang="zh-CN" altLang="en-US" sz="2000" b="1" dirty="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grpSp>
        <p:nvGrpSpPr>
          <p:cNvPr id="6" name="Group 5">
            <a:extLst>
              <a:ext uri="{FF2B5EF4-FFF2-40B4-BE49-F238E27FC236}">
                <a16:creationId xmlns:a16="http://schemas.microsoft.com/office/drawing/2014/main" id="{E21ECD41-060B-1C4F-A53E-5976E1AB0342}"/>
              </a:ext>
            </a:extLst>
          </p:cNvPr>
          <p:cNvGrpSpPr/>
          <p:nvPr/>
        </p:nvGrpSpPr>
        <p:grpSpPr>
          <a:xfrm>
            <a:off x="7277282" y="1840737"/>
            <a:ext cx="5394860" cy="4689864"/>
            <a:chOff x="7448735" y="1840737"/>
            <a:chExt cx="5394860" cy="4689864"/>
          </a:xfrm>
        </p:grpSpPr>
        <p:sp>
          <p:nvSpPr>
            <p:cNvPr id="4" name="PA_任意多边形 2"/>
            <p:cNvSpPr/>
            <p:nvPr/>
          </p:nvSpPr>
          <p:spPr>
            <a:xfrm rot="10800000">
              <a:off x="8158979" y="1840737"/>
              <a:ext cx="3857421" cy="4689864"/>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no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sp>
          <p:nvSpPr>
            <p:cNvPr id="7" name="PA_矩形 11"/>
            <p:cNvSpPr/>
            <p:nvPr/>
          </p:nvSpPr>
          <p:spPr>
            <a:xfrm>
              <a:off x="7448735" y="2238777"/>
              <a:ext cx="5394860" cy="584775"/>
            </a:xfrm>
            <a:prstGeom prst="rect">
              <a:avLst/>
            </a:prstGeom>
          </p:spPr>
          <p:txBody>
            <a:bodyPr wrap="square">
              <a:spAutoFit/>
            </a:bodyPr>
            <a:lstStyle/>
            <a:p>
              <a:pPr algn="ct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Tiến</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hoá</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liên</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tục</a:t>
              </a:r>
              <a:endParaRPr lang="zh-CN" altLang="en-US"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endParaRPr>
            </a:p>
          </p:txBody>
        </p:sp>
        <p:sp>
          <p:nvSpPr>
            <p:cNvPr id="12" name="PA_任意多边形 21"/>
            <p:cNvSpPr/>
            <p:nvPr/>
          </p:nvSpPr>
          <p:spPr>
            <a:xfrm rot="10800000">
              <a:off x="9915898" y="5574056"/>
              <a:ext cx="460536" cy="559922"/>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solidFill>
              <a:schemeClr val="tx1">
                <a:lumMod val="75000"/>
                <a:lumOff val="25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grpSp>
      <p:grpSp>
        <p:nvGrpSpPr>
          <p:cNvPr id="2" name="Group 1">
            <a:extLst>
              <a:ext uri="{FF2B5EF4-FFF2-40B4-BE49-F238E27FC236}">
                <a16:creationId xmlns:a16="http://schemas.microsoft.com/office/drawing/2014/main" id="{AB985156-127F-FD4A-BD30-D6329E7B3C42}"/>
              </a:ext>
            </a:extLst>
          </p:cNvPr>
          <p:cNvGrpSpPr/>
          <p:nvPr/>
        </p:nvGrpSpPr>
        <p:grpSpPr>
          <a:xfrm>
            <a:off x="-516180" y="1861658"/>
            <a:ext cx="5283638" cy="4689864"/>
            <a:chOff x="-332078" y="1840737"/>
            <a:chExt cx="5283638" cy="4689864"/>
          </a:xfrm>
        </p:grpSpPr>
        <p:sp>
          <p:nvSpPr>
            <p:cNvPr id="5" name="PA_任意多边形 3"/>
            <p:cNvSpPr/>
            <p:nvPr/>
          </p:nvSpPr>
          <p:spPr>
            <a:xfrm rot="10800000">
              <a:off x="503139" y="1840737"/>
              <a:ext cx="3857421" cy="4689864"/>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no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sp>
          <p:nvSpPr>
            <p:cNvPr id="9" name="PA_矩形 13"/>
            <p:cNvSpPr/>
            <p:nvPr/>
          </p:nvSpPr>
          <p:spPr>
            <a:xfrm>
              <a:off x="-332078" y="1936921"/>
              <a:ext cx="5283638" cy="1077218"/>
            </a:xfrm>
            <a:prstGeom prst="rect">
              <a:avLst/>
            </a:prstGeom>
          </p:spPr>
          <p:txBody>
            <a:bodyPr wrap="square">
              <a:spAutoFit/>
            </a:bodyPr>
            <a:lstStyle/>
            <a:p>
              <a:pPr algn="ct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Nguyên</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tắc</a:t>
              </a:r>
              <a:endPar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endParaRPr>
            </a:p>
            <a:p>
              <a:pPr algn="ct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thứ</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bậc</a:t>
              </a:r>
              <a:endParaRPr lang="zh-CN" altLang="en-US"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endParaRPr>
            </a:p>
          </p:txBody>
        </p:sp>
        <p:sp>
          <p:nvSpPr>
            <p:cNvPr id="13" name="PA_任意多边形 22"/>
            <p:cNvSpPr/>
            <p:nvPr/>
          </p:nvSpPr>
          <p:spPr>
            <a:xfrm rot="10800000">
              <a:off x="2269670" y="5464536"/>
              <a:ext cx="460536" cy="559922"/>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solidFill>
              <a:schemeClr val="tx1">
                <a:lumMod val="75000"/>
                <a:lumOff val="25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grpSp>
      <p:cxnSp>
        <p:nvCxnSpPr>
          <p:cNvPr id="17" name="PA_直接连接符 16"/>
          <p:cNvCxnSpPr>
            <a:cxnSpLocks/>
          </p:cNvCxnSpPr>
          <p:nvPr/>
        </p:nvCxnSpPr>
        <p:spPr>
          <a:xfrm>
            <a:off x="4237593" y="3501082"/>
            <a:ext cx="0" cy="1629882"/>
          </a:xfrm>
          <a:prstGeom prst="line">
            <a:avLst/>
          </a:prstGeom>
          <a:ln>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cxnSp>
        <p:nvCxnSpPr>
          <p:cNvPr id="18" name="PA_直接连接符 18"/>
          <p:cNvCxnSpPr>
            <a:cxnSpLocks/>
          </p:cNvCxnSpPr>
          <p:nvPr/>
        </p:nvCxnSpPr>
        <p:spPr>
          <a:xfrm>
            <a:off x="8344210" y="3544369"/>
            <a:ext cx="0" cy="1629882"/>
          </a:xfrm>
          <a:prstGeom prst="line">
            <a:avLst/>
          </a:prstGeom>
          <a:ln>
            <a:solidFill>
              <a:schemeClr val="bg1"/>
            </a:solidFill>
            <a:prstDash val="dash"/>
            <a:tailEnd type="ova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6CE32E2-BE14-9447-90B6-D9F48C4C8A98}"/>
              </a:ext>
            </a:extLst>
          </p:cNvPr>
          <p:cNvGrpSpPr/>
          <p:nvPr/>
        </p:nvGrpSpPr>
        <p:grpSpPr>
          <a:xfrm>
            <a:off x="2946967" y="1343892"/>
            <a:ext cx="6263002" cy="5514108"/>
            <a:chOff x="3118420" y="1343892"/>
            <a:chExt cx="6263002" cy="5514108"/>
          </a:xfrm>
        </p:grpSpPr>
        <p:sp>
          <p:nvSpPr>
            <p:cNvPr id="14" name="PA_任意多边形 1"/>
            <p:cNvSpPr/>
            <p:nvPr/>
          </p:nvSpPr>
          <p:spPr>
            <a:xfrm rot="10800000">
              <a:off x="3982241" y="1343892"/>
              <a:ext cx="4535361" cy="5514108"/>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noFill/>
            <a:ln w="254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sp>
          <p:nvSpPr>
            <p:cNvPr id="16" name="PA_矩形 15"/>
            <p:cNvSpPr/>
            <p:nvPr/>
          </p:nvSpPr>
          <p:spPr>
            <a:xfrm>
              <a:off x="3118420" y="1639540"/>
              <a:ext cx="6263002" cy="1077218"/>
            </a:xfrm>
            <a:prstGeom prst="rect">
              <a:avLst/>
            </a:prstGeom>
          </p:spPr>
          <p:txBody>
            <a:bodyPr wrap="square">
              <a:spAutoFit/>
            </a:bodyPr>
            <a:lstStyle/>
            <a:p>
              <a:pPr algn="ct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Hệ</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thống</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mở</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và</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p>
            <a:p>
              <a:pPr algn="ct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tự</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điều</a:t>
              </a:r>
              <a:r>
                <a:rPr lang="en-US" altLang="zh-CN"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rPr>
                <a:t> </a:t>
              </a:r>
              <a:r>
                <a:rPr lang="en-US" altLang="zh-CN" sz="3200" b="1" dirty="0" err="1">
                  <a:solidFill>
                    <a:schemeClr val="tx1">
                      <a:lumMod val="75000"/>
                      <a:lumOff val="25000"/>
                    </a:schemeClr>
                  </a:solidFill>
                  <a:latin typeface="Arial" panose="020B0604020202020204" pitchFamily="34" charset="0"/>
                  <a:ea typeface="微软雅黑"/>
                  <a:cs typeface="Arial" panose="020B0604020202020204" pitchFamily="34" charset="0"/>
                  <a:sym typeface="Arial"/>
                </a:rPr>
                <a:t>chỉnh</a:t>
              </a:r>
              <a:endParaRPr lang="zh-CN" altLang="en-US" sz="3200" b="1" dirty="0">
                <a:solidFill>
                  <a:schemeClr val="tx1">
                    <a:lumMod val="75000"/>
                    <a:lumOff val="25000"/>
                  </a:schemeClr>
                </a:solidFill>
                <a:latin typeface="Arial" panose="020B0604020202020204" pitchFamily="34" charset="0"/>
                <a:ea typeface="微软雅黑"/>
                <a:cs typeface="Arial" panose="020B0604020202020204" pitchFamily="34" charset="0"/>
                <a:sym typeface="Arial"/>
              </a:endParaRPr>
            </a:p>
          </p:txBody>
        </p:sp>
        <p:sp>
          <p:nvSpPr>
            <p:cNvPr id="19" name="PA_任意多边形 20"/>
            <p:cNvSpPr/>
            <p:nvPr/>
          </p:nvSpPr>
          <p:spPr>
            <a:xfrm rot="10800000">
              <a:off x="5982722" y="5641713"/>
              <a:ext cx="731111" cy="888888"/>
            </a:xfrm>
            <a:custGeom>
              <a:avLst/>
              <a:gdLst>
                <a:gd name="connsiteX0" fmla="*/ 1220988 w 2550877"/>
                <a:gd name="connsiteY0" fmla="*/ 0 h 2161938"/>
                <a:gd name="connsiteX1" fmla="*/ 39888 w 2550877"/>
                <a:gd name="connsiteY1" fmla="*/ 1905000 h 2161938"/>
                <a:gd name="connsiteX2" fmla="*/ 2516388 w 2550877"/>
                <a:gd name="connsiteY2" fmla="*/ 1943100 h 2161938"/>
                <a:gd name="connsiteX3" fmla="*/ 1259088 w 2550877"/>
                <a:gd name="connsiteY3" fmla="*/ 50800 h 2161938"/>
              </a:gdLst>
              <a:ahLst/>
              <a:cxnLst>
                <a:cxn ang="0">
                  <a:pos x="connsiteX0" y="connsiteY0"/>
                </a:cxn>
                <a:cxn ang="0">
                  <a:pos x="connsiteX1" y="connsiteY1"/>
                </a:cxn>
                <a:cxn ang="0">
                  <a:pos x="connsiteX2" y="connsiteY2"/>
                </a:cxn>
                <a:cxn ang="0">
                  <a:pos x="connsiteX3" y="connsiteY3"/>
                </a:cxn>
              </a:cxnLst>
              <a:rect l="l" t="t" r="r" b="b"/>
              <a:pathLst>
                <a:path w="2550877" h="2161938">
                  <a:moveTo>
                    <a:pt x="1220988" y="0"/>
                  </a:moveTo>
                  <a:cubicBezTo>
                    <a:pt x="522488" y="790575"/>
                    <a:pt x="-176012" y="1581150"/>
                    <a:pt x="39888" y="1905000"/>
                  </a:cubicBezTo>
                  <a:cubicBezTo>
                    <a:pt x="255788" y="2228850"/>
                    <a:pt x="2313188" y="2252133"/>
                    <a:pt x="2516388" y="1943100"/>
                  </a:cubicBezTo>
                  <a:cubicBezTo>
                    <a:pt x="2719588" y="1634067"/>
                    <a:pt x="1989338" y="842433"/>
                    <a:pt x="1259088" y="50800"/>
                  </a:cubicBezTo>
                </a:path>
              </a:pathLst>
            </a:custGeom>
            <a:solidFill>
              <a:schemeClr val="tx1">
                <a:lumMod val="75000"/>
                <a:lumOff val="25000"/>
              </a:schemeClr>
            </a:solidFill>
            <a:ln w="254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9Slide03 Arima Madurai ExtraBo" panose="00000900000000000000" pitchFamily="2" charset="0"/>
                <a:ea typeface="微软雅黑"/>
                <a:cs typeface="#9Slide03 Arima Madurai ExtraBo" panose="00000900000000000000" pitchFamily="2" charset="0"/>
                <a:sym typeface="Arial"/>
              </a:endParaRPr>
            </a:p>
          </p:txBody>
        </p:sp>
      </p:grpSp>
      <p:sp>
        <p:nvSpPr>
          <p:cNvPr id="20" name="Text Box 4">
            <a:extLst>
              <a:ext uri="{FF2B5EF4-FFF2-40B4-BE49-F238E27FC236}">
                <a16:creationId xmlns:a16="http://schemas.microsoft.com/office/drawing/2014/main" id="{15143057-5A4F-4444-AA95-DB543809C23E}"/>
              </a:ext>
            </a:extLst>
          </p:cNvPr>
          <p:cNvSpPr txBox="1">
            <a:spLocks noChangeArrowheads="1"/>
          </p:cNvSpPr>
          <p:nvPr/>
        </p:nvSpPr>
        <p:spPr bwMode="auto">
          <a:xfrm>
            <a:off x="1117907" y="330687"/>
            <a:ext cx="10897881" cy="584775"/>
          </a:xfrm>
          <a:prstGeom prst="rect">
            <a:avLst/>
          </a:prstGeom>
          <a:solidFill>
            <a:schemeClr val="accent4">
              <a:alpha val="50000"/>
            </a:schemeClr>
          </a:solidFill>
          <a:ln>
            <a:noFill/>
          </a:ln>
          <a:extLst>
            <a:ext uri="{91240B29-F687-4F45-9708-019B960494DF}">
              <a14:hiddenLine xmlns:a14="http://schemas.microsoft.com/office/drawing/2010/main" w="19050">
                <a:solidFill>
                  <a:srgbClr val="000000"/>
                </a:solidFill>
                <a:miter lim="800000"/>
                <a:headEnd/>
                <a:tailEnd/>
              </a14:hiddenLine>
            </a:ext>
          </a:extLst>
        </p:spPr>
        <p:style>
          <a:lnRef idx="0">
            <a:scrgbClr r="0" g="0" b="0"/>
          </a:lnRef>
          <a:fillRef idx="0">
            <a:scrgbClr r="0" g="0" b="0"/>
          </a:fillRef>
          <a:effectRef idx="0">
            <a:scrgbClr r="0" g="0" b="0"/>
          </a:effectRef>
          <a:fontRef idx="minor">
            <a:schemeClr val="lt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b="1" dirty="0">
                <a:solidFill>
                  <a:srgbClr val="0000CC"/>
                </a:solidFill>
                <a:cs typeface="Arial" panose="020B0604020202020204" pitchFamily="34" charset="0"/>
              </a:rPr>
              <a:t>II. ĐẶC ĐIỂM CHUNG CỦA CÁC CẤP TỔ CHỨC SỐNG</a:t>
            </a:r>
          </a:p>
        </p:txBody>
      </p:sp>
    </p:spTree>
    <p:extLst>
      <p:ext uri="{BB962C8B-B14F-4D97-AF65-F5344CB8AC3E}">
        <p14:creationId xmlns:p14="http://schemas.microsoft.com/office/powerpoint/2010/main" val="4244893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0C3AB1-6727-A849-BF5E-B2A32F3F313C}"/>
              </a:ext>
            </a:extLst>
          </p:cNvPr>
          <p:cNvPicPr>
            <a:picLocks noChangeAspect="1"/>
          </p:cNvPicPr>
          <p:nvPr/>
        </p:nvPicPr>
        <p:blipFill>
          <a:blip r:embed="rId2"/>
          <a:stretch>
            <a:fillRect/>
          </a:stretch>
        </p:blipFill>
        <p:spPr>
          <a:xfrm>
            <a:off x="4043365" y="1602"/>
            <a:ext cx="8205787" cy="7043738"/>
          </a:xfrm>
          <a:prstGeom prst="rect">
            <a:avLst/>
          </a:prstGeom>
          <a:ln>
            <a:noFill/>
          </a:ln>
          <a:effectLst>
            <a:softEdge rad="112500"/>
          </a:effectLst>
        </p:spPr>
      </p:pic>
      <p:sp>
        <p:nvSpPr>
          <p:cNvPr id="3" name="TextBox 2">
            <a:extLst>
              <a:ext uri="{FF2B5EF4-FFF2-40B4-BE49-F238E27FC236}">
                <a16:creationId xmlns:a16="http://schemas.microsoft.com/office/drawing/2014/main" id="{70A0654F-10BF-474D-A49A-699775B7CFEC}"/>
              </a:ext>
            </a:extLst>
          </p:cNvPr>
          <p:cNvSpPr txBox="1"/>
          <p:nvPr/>
        </p:nvSpPr>
        <p:spPr>
          <a:xfrm>
            <a:off x="285750" y="214313"/>
            <a:ext cx="5214938"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1.Nguyên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tắc</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thứ</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bậc</a:t>
            </a:r>
            <a:endPar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93BF9B3-3191-D146-9FC3-2E24933E8CE0}"/>
              </a:ext>
            </a:extLst>
          </p:cNvPr>
          <p:cNvSpPr txBox="1"/>
          <p:nvPr/>
        </p:nvSpPr>
        <p:spPr>
          <a:xfrm>
            <a:off x="285750" y="1536710"/>
            <a:ext cx="5214938" cy="3970318"/>
          </a:xfrm>
          <a:prstGeom prst="rect">
            <a:avLst/>
          </a:prstGeom>
          <a:noFill/>
        </p:spPr>
        <p:txBody>
          <a:bodyPr wrap="square" rtlCol="0">
            <a:spAutoFit/>
          </a:bodyPr>
          <a:lstStyle/>
          <a:p>
            <a:pPr marL="457200" indent="-457200" algn="just">
              <a:buFont typeface="Wingdings" pitchFamily="2" charset="2"/>
              <a:buChar char="ü"/>
            </a:pPr>
            <a:r>
              <a:rPr lang="en-US" sz="2800" dirty="0" err="1">
                <a:solidFill>
                  <a:srgbClr val="39742B"/>
                </a:solidFill>
                <a:latin typeface="Arial" panose="020B0604020202020204" pitchFamily="34" charset="0"/>
                <a:cs typeface="Arial" panose="020B0604020202020204" pitchFamily="34" charset="0"/>
              </a:rPr>
              <a:t>Tổ</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chức</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sống</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cấp</a:t>
            </a:r>
            <a:r>
              <a:rPr lang="en-US" sz="2800" dirty="0">
                <a:solidFill>
                  <a:srgbClr val="39742B"/>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dưới</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làm</a:t>
            </a:r>
            <a:r>
              <a:rPr lang="en-US" sz="2800" dirty="0">
                <a:solidFill>
                  <a:srgbClr val="39742B"/>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nền</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tảng</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để</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xây</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dựng</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nên</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tổ</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chức</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sống</a:t>
            </a:r>
            <a:r>
              <a:rPr lang="en-US" sz="2800" dirty="0">
                <a:solidFill>
                  <a:srgbClr val="39742B"/>
                </a:solidFill>
                <a:latin typeface="Arial" panose="020B0604020202020204" pitchFamily="34" charset="0"/>
                <a:cs typeface="Arial" panose="020B0604020202020204" pitchFamily="34" charset="0"/>
              </a:rPr>
              <a:t> </a:t>
            </a:r>
            <a:r>
              <a:rPr lang="en-US" sz="2800" dirty="0" err="1">
                <a:solidFill>
                  <a:srgbClr val="39742B"/>
                </a:solidFill>
                <a:latin typeface="Arial" panose="020B0604020202020204" pitchFamily="34" charset="0"/>
                <a:cs typeface="Arial" panose="020B0604020202020204" pitchFamily="34" charset="0"/>
              </a:rPr>
              <a:t>cấp</a:t>
            </a:r>
            <a:r>
              <a:rPr lang="en-US" sz="2800" dirty="0">
                <a:solidFill>
                  <a:srgbClr val="39742B"/>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trên</a:t>
            </a:r>
            <a:r>
              <a:rPr lang="en-US" sz="2800" dirty="0">
                <a:solidFill>
                  <a:srgbClr val="39742B"/>
                </a:solidFill>
                <a:latin typeface="Arial" panose="020B0604020202020204" pitchFamily="34" charset="0"/>
                <a:cs typeface="Arial" panose="020B0604020202020204" pitchFamily="34" charset="0"/>
              </a:rPr>
              <a:t>.</a:t>
            </a:r>
          </a:p>
          <a:p>
            <a:pPr algn="just"/>
            <a:endParaRPr lang="en-US" sz="2800" dirty="0">
              <a:latin typeface="Arial" panose="020B0604020202020204" pitchFamily="34" charset="0"/>
              <a:cs typeface="Arial" panose="020B0604020202020204" pitchFamily="34" charset="0"/>
            </a:endParaRPr>
          </a:p>
          <a:p>
            <a:pPr marL="457200" indent="-457200" algn="just">
              <a:buFont typeface="Wingdings" pitchFamily="2" charset="2"/>
              <a:buChar char="ü"/>
            </a:pPr>
            <a:r>
              <a:rPr lang="en-US" sz="2800" dirty="0" err="1">
                <a:solidFill>
                  <a:srgbClr val="7030A0"/>
                </a:solidFill>
                <a:latin typeface="Arial" panose="020B0604020202020204" pitchFamily="34" charset="0"/>
                <a:cs typeface="Arial" panose="020B0604020202020204" pitchFamily="34" charset="0"/>
              </a:rPr>
              <a:t>Ngoài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đặc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điểm</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của</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tổ</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chức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sống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cấp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dưới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tổ</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chức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cấp</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trên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còn</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có</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những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đặc</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tính</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riêng</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gọi</a:t>
            </a:r>
            <a:r>
              <a:rPr lang="en-US" sz="2800" dirty="0">
                <a:solidFill>
                  <a:srgbClr val="7030A0"/>
                </a:solidFill>
                <a:latin typeface="Arial" panose="020B0604020202020204" pitchFamily="34" charset="0"/>
                <a:cs typeface="Arial" panose="020B0604020202020204" pitchFamily="34" charset="0"/>
              </a:rPr>
              <a:t> </a:t>
            </a:r>
            <a:r>
              <a:rPr lang="en-US" sz="2800" dirty="0" err="1">
                <a:solidFill>
                  <a:srgbClr val="7030A0"/>
                </a:solidFill>
                <a:latin typeface="Arial" panose="020B0604020202020204" pitchFamily="34" charset="0"/>
                <a:cs typeface="Arial" panose="020B0604020202020204" pitchFamily="34" charset="0"/>
              </a:rPr>
              <a:t>là</a:t>
            </a:r>
            <a:r>
              <a:rPr lang="en-US" sz="2800" dirty="0">
                <a:solidFill>
                  <a:srgbClr val="7030A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đặc</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tính</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nổi</a:t>
            </a:r>
            <a:r>
              <a:rPr lang="en-US" sz="2800" i="1" u="sng" dirty="0">
                <a:solidFill>
                  <a:srgbClr val="C00000"/>
                </a:solidFill>
                <a:latin typeface="Arial" panose="020B0604020202020204" pitchFamily="34" charset="0"/>
                <a:cs typeface="Arial" panose="020B0604020202020204" pitchFamily="34" charset="0"/>
              </a:rPr>
              <a:t> </a:t>
            </a:r>
            <a:r>
              <a:rPr lang="en-US" sz="2800" i="1" u="sng" dirty="0" err="1">
                <a:solidFill>
                  <a:srgbClr val="C00000"/>
                </a:solidFill>
                <a:latin typeface="Arial" panose="020B0604020202020204" pitchFamily="34" charset="0"/>
                <a:cs typeface="Arial" panose="020B0604020202020204" pitchFamily="34" charset="0"/>
              </a:rPr>
              <a:t>trội</a:t>
            </a:r>
            <a:r>
              <a:rPr lang="en-US" sz="2800" dirty="0">
                <a:solidFill>
                  <a:srgbClr val="7030A0"/>
                </a:solidFill>
                <a:latin typeface="Arial" panose="020B0604020202020204" pitchFamily="34" charset="0"/>
                <a:cs typeface="Arial" panose="020B0604020202020204" pitchFamily="34" charset="0"/>
              </a:rPr>
              <a:t>.</a:t>
            </a:r>
          </a:p>
          <a:p>
            <a:pPr algn="just"/>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2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11A33F2E-4195-2948-9175-3C6B8B541BDD}"/>
              </a:ext>
            </a:extLst>
          </p:cNvPr>
          <p:cNvGrpSpPr/>
          <p:nvPr/>
        </p:nvGrpSpPr>
        <p:grpSpPr>
          <a:xfrm>
            <a:off x="-13927" y="14953"/>
            <a:ext cx="5652292" cy="3702757"/>
            <a:chOff x="-30431" y="10656"/>
            <a:chExt cx="5652292" cy="3702757"/>
          </a:xfrm>
        </p:grpSpPr>
        <p:pic>
          <p:nvPicPr>
            <p:cNvPr id="6" name="Picture 5">
              <a:extLst>
                <a:ext uri="{FF2B5EF4-FFF2-40B4-BE49-F238E27FC236}">
                  <a16:creationId xmlns:a16="http://schemas.microsoft.com/office/drawing/2014/main" id="{1B13DA22-E415-2148-BD63-056B2C68279E}"/>
                </a:ext>
              </a:extLst>
            </p:cNvPr>
            <p:cNvPicPr>
              <a:picLocks noChangeAspect="1"/>
            </p:cNvPicPr>
            <p:nvPr/>
          </p:nvPicPr>
          <p:blipFill>
            <a:blip r:embed="rId2"/>
            <a:stretch>
              <a:fillRect/>
            </a:stretch>
          </p:blipFill>
          <p:spPr>
            <a:xfrm>
              <a:off x="-30431" y="10656"/>
              <a:ext cx="3044427" cy="2509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Arc 11">
              <a:extLst>
                <a:ext uri="{FF2B5EF4-FFF2-40B4-BE49-F238E27FC236}">
                  <a16:creationId xmlns:a16="http://schemas.microsoft.com/office/drawing/2014/main" id="{818AF4A0-0AE3-794B-86A0-21662AD1DD8A}"/>
                </a:ext>
              </a:extLst>
            </p:cNvPr>
            <p:cNvSpPr/>
            <p:nvPr/>
          </p:nvSpPr>
          <p:spPr>
            <a:xfrm>
              <a:off x="1403973" y="810498"/>
              <a:ext cx="4217888" cy="2902915"/>
            </a:xfrm>
            <a:prstGeom prst="arc">
              <a:avLst>
                <a:gd name="adj1" fmla="val 15089247"/>
                <a:gd name="adj2" fmla="val 315228"/>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FC31543-B546-5D47-BEF3-483C23A4A31D}"/>
              </a:ext>
            </a:extLst>
          </p:cNvPr>
          <p:cNvGrpSpPr/>
          <p:nvPr/>
        </p:nvGrpSpPr>
        <p:grpSpPr>
          <a:xfrm>
            <a:off x="6904164" y="0"/>
            <a:ext cx="5299481" cy="3429000"/>
            <a:chOff x="6904164" y="0"/>
            <a:chExt cx="5299481" cy="3429000"/>
          </a:xfrm>
        </p:grpSpPr>
        <p:pic>
          <p:nvPicPr>
            <p:cNvPr id="9" name="Picture 8">
              <a:extLst>
                <a:ext uri="{FF2B5EF4-FFF2-40B4-BE49-F238E27FC236}">
                  <a16:creationId xmlns:a16="http://schemas.microsoft.com/office/drawing/2014/main" id="{2EC69B2B-6B29-E54E-AB14-04DEBDC48911}"/>
                </a:ext>
              </a:extLst>
            </p:cNvPr>
            <p:cNvPicPr>
              <a:picLocks noChangeAspect="1"/>
            </p:cNvPicPr>
            <p:nvPr/>
          </p:nvPicPr>
          <p:blipFill>
            <a:blip r:embed="rId3"/>
            <a:stretch>
              <a:fillRect/>
            </a:stretch>
          </p:blipFill>
          <p:spPr>
            <a:xfrm>
              <a:off x="8943974" y="0"/>
              <a:ext cx="3259671" cy="2279713"/>
            </a:xfrm>
            <a:prstGeom prst="ellipse">
              <a:avLst/>
            </a:prstGeom>
            <a:ln>
              <a:noFill/>
            </a:ln>
            <a:effectLst>
              <a:softEdge rad="112500"/>
            </a:effectLst>
          </p:spPr>
        </p:pic>
        <p:sp>
          <p:nvSpPr>
            <p:cNvPr id="13" name="Arc 12">
              <a:extLst>
                <a:ext uri="{FF2B5EF4-FFF2-40B4-BE49-F238E27FC236}">
                  <a16:creationId xmlns:a16="http://schemas.microsoft.com/office/drawing/2014/main" id="{56DF1646-D330-C84F-A61E-6E590A0C522F}"/>
                </a:ext>
              </a:extLst>
            </p:cNvPr>
            <p:cNvSpPr/>
            <p:nvPr/>
          </p:nvSpPr>
          <p:spPr>
            <a:xfrm flipH="1">
              <a:off x="6904164" y="928688"/>
              <a:ext cx="3259670" cy="2500312"/>
            </a:xfrm>
            <a:prstGeom prst="arc">
              <a:avLst>
                <a:gd name="adj1" fmla="val 15089247"/>
                <a:gd name="adj2" fmla="val 563538"/>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426186F4-55A2-3847-A329-CD23BD76BBDB}"/>
              </a:ext>
            </a:extLst>
          </p:cNvPr>
          <p:cNvGrpSpPr/>
          <p:nvPr/>
        </p:nvGrpSpPr>
        <p:grpSpPr>
          <a:xfrm>
            <a:off x="-44053" y="3927472"/>
            <a:ext cx="5225291" cy="2930528"/>
            <a:chOff x="-44053" y="3927472"/>
            <a:chExt cx="5225291" cy="2930528"/>
          </a:xfrm>
        </p:grpSpPr>
        <p:pic>
          <p:nvPicPr>
            <p:cNvPr id="10" name="Picture 9">
              <a:extLst>
                <a:ext uri="{FF2B5EF4-FFF2-40B4-BE49-F238E27FC236}">
                  <a16:creationId xmlns:a16="http://schemas.microsoft.com/office/drawing/2014/main" id="{107B6C08-FFF1-1E48-BDBC-51F2D38AFA75}"/>
                </a:ext>
              </a:extLst>
            </p:cNvPr>
            <p:cNvPicPr>
              <a:picLocks noChangeAspect="1"/>
            </p:cNvPicPr>
            <p:nvPr/>
          </p:nvPicPr>
          <p:blipFill>
            <a:blip r:embed="rId4"/>
            <a:stretch>
              <a:fillRect/>
            </a:stretch>
          </p:blipFill>
          <p:spPr>
            <a:xfrm>
              <a:off x="-44053" y="4574679"/>
              <a:ext cx="3044427" cy="2283321"/>
            </a:xfrm>
            <a:prstGeom prst="ellipse">
              <a:avLst/>
            </a:prstGeom>
            <a:ln>
              <a:noFill/>
            </a:ln>
            <a:effectLst>
              <a:softEdge rad="112500"/>
            </a:effectLst>
          </p:spPr>
        </p:pic>
        <p:sp>
          <p:nvSpPr>
            <p:cNvPr id="14" name="Arc 13">
              <a:extLst>
                <a:ext uri="{FF2B5EF4-FFF2-40B4-BE49-F238E27FC236}">
                  <a16:creationId xmlns:a16="http://schemas.microsoft.com/office/drawing/2014/main" id="{2BFE6A95-9815-5047-B200-C8A12F7A7953}"/>
                </a:ext>
              </a:extLst>
            </p:cNvPr>
            <p:cNvSpPr/>
            <p:nvPr/>
          </p:nvSpPr>
          <p:spPr>
            <a:xfrm flipV="1">
              <a:off x="1532565" y="3927472"/>
              <a:ext cx="3648673" cy="2283321"/>
            </a:xfrm>
            <a:prstGeom prst="arc">
              <a:avLst>
                <a:gd name="adj1" fmla="val 15089247"/>
                <a:gd name="adj2" fmla="val 315228"/>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341459F7-4B7C-154F-B19F-D67A33DA821D}"/>
              </a:ext>
            </a:extLst>
          </p:cNvPr>
          <p:cNvGrpSpPr/>
          <p:nvPr/>
        </p:nvGrpSpPr>
        <p:grpSpPr>
          <a:xfrm>
            <a:off x="6382822" y="3741232"/>
            <a:ext cx="5809178" cy="3116768"/>
            <a:chOff x="6382822" y="3741232"/>
            <a:chExt cx="5809178" cy="3116768"/>
          </a:xfrm>
        </p:grpSpPr>
        <p:pic>
          <p:nvPicPr>
            <p:cNvPr id="11" name="Picture 10">
              <a:extLst>
                <a:ext uri="{FF2B5EF4-FFF2-40B4-BE49-F238E27FC236}">
                  <a16:creationId xmlns:a16="http://schemas.microsoft.com/office/drawing/2014/main" id="{251D5B8B-0CD9-3A4D-B153-526A74F598F7}"/>
                </a:ext>
              </a:extLst>
            </p:cNvPr>
            <p:cNvPicPr>
              <a:picLocks noChangeAspect="1"/>
            </p:cNvPicPr>
            <p:nvPr/>
          </p:nvPicPr>
          <p:blipFill>
            <a:blip r:embed="rId5"/>
            <a:stretch>
              <a:fillRect/>
            </a:stretch>
          </p:blipFill>
          <p:spPr>
            <a:xfrm>
              <a:off x="9147573" y="3984624"/>
              <a:ext cx="3044427" cy="2873376"/>
            </a:xfrm>
            <a:prstGeom prst="rect">
              <a:avLst/>
            </a:prstGeom>
            <a:ln>
              <a:noFill/>
            </a:ln>
            <a:effectLst>
              <a:softEdge rad="112500"/>
            </a:effectLst>
          </p:spPr>
        </p:pic>
        <p:sp>
          <p:nvSpPr>
            <p:cNvPr id="15" name="Arc 14">
              <a:extLst>
                <a:ext uri="{FF2B5EF4-FFF2-40B4-BE49-F238E27FC236}">
                  <a16:creationId xmlns:a16="http://schemas.microsoft.com/office/drawing/2014/main" id="{CBAFFDEF-DB33-A54A-8DD4-30581715F373}"/>
                </a:ext>
              </a:extLst>
            </p:cNvPr>
            <p:cNvSpPr/>
            <p:nvPr/>
          </p:nvSpPr>
          <p:spPr>
            <a:xfrm rot="21135378" flipH="1" flipV="1">
              <a:off x="6382822" y="3741232"/>
              <a:ext cx="5020487" cy="2283321"/>
            </a:xfrm>
            <a:prstGeom prst="arc">
              <a:avLst>
                <a:gd name="adj1" fmla="val 15089247"/>
                <a:gd name="adj2" fmla="val 315228"/>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 name="Cloud 2">
            <a:extLst>
              <a:ext uri="{FF2B5EF4-FFF2-40B4-BE49-F238E27FC236}">
                <a16:creationId xmlns:a16="http://schemas.microsoft.com/office/drawing/2014/main" id="{2AC9F3C1-C67D-3444-8E31-78067D5C4769}"/>
              </a:ext>
            </a:extLst>
          </p:cNvPr>
          <p:cNvSpPr/>
          <p:nvPr/>
        </p:nvSpPr>
        <p:spPr>
          <a:xfrm>
            <a:off x="3925102" y="2341077"/>
            <a:ext cx="4227434" cy="2736055"/>
          </a:xfrm>
          <a:prstGeom prst="cloud">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Đặc</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tính</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nổi</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trội</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đặc</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trưng</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cho</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thế</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giới</a:t>
            </a:r>
            <a:r>
              <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200" dirty="0" err="1">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rPr>
              <a:t>sống</a:t>
            </a:r>
            <a:endParaRPr lang="en-US" sz="3200" dirty="0">
              <a:ln w="0"/>
              <a:solidFill>
                <a:srgbClr val="39742B"/>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2CA0E0A-CBD7-CE42-81B5-9FF76810D718}"/>
              </a:ext>
            </a:extLst>
          </p:cNvPr>
          <p:cNvSpPr txBox="1"/>
          <p:nvPr/>
        </p:nvSpPr>
        <p:spPr>
          <a:xfrm>
            <a:off x="2815107" y="1225337"/>
            <a:ext cx="2551810" cy="1384995"/>
          </a:xfrm>
          <a:prstGeom prst="rect">
            <a:avLst/>
          </a:prstGeom>
          <a:noFill/>
        </p:spPr>
        <p:txBody>
          <a:bodyPr wrap="square" rtlCol="0">
            <a:spAutoFit/>
          </a:bodyPr>
          <a:lstStyle/>
          <a:p>
            <a:pPr algn="ct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Chuyển</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hoá</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vật</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chất</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và</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năng</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r>
              <a:rPr lang="en-US" sz="2800" b="1" i="1" dirty="0" err="1">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lượng</a:t>
            </a:r>
            <a:r>
              <a:rPr lang="en-US" sz="2800" b="1" i="1" dirty="0">
                <a:ln w="12700">
                  <a:solidFill>
                    <a:schemeClr val="accent5">
                      <a:lumMod val="75000"/>
                    </a:schemeClr>
                  </a:solidFill>
                  <a:prstDash val="solid"/>
                </a:ln>
                <a:solidFill>
                  <a:srgbClr val="0053FA"/>
                </a:solidFill>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1E5A1324-FA57-5147-8E01-99D88EEC01F1}"/>
              </a:ext>
            </a:extLst>
          </p:cNvPr>
          <p:cNvSpPr txBox="1"/>
          <p:nvPr/>
        </p:nvSpPr>
        <p:spPr>
          <a:xfrm>
            <a:off x="6830078" y="1470199"/>
            <a:ext cx="2196704" cy="523220"/>
          </a:xfrm>
          <a:prstGeom prst="rect">
            <a:avLst/>
          </a:prstGeom>
          <a:noFill/>
        </p:spPr>
        <p:txBody>
          <a:bodyPr wrap="square" rtlCol="0">
            <a:spAutoFit/>
          </a:bodyPr>
          <a:lstStyle/>
          <a:p>
            <a:pPr algn="ctr"/>
            <a:r>
              <a:rPr lang="en-US" sz="2800" b="1" i="1" dirty="0" err="1">
                <a:ln w="6600">
                  <a:solidFill>
                    <a:srgbClr val="A2FF6E"/>
                  </a:solidFill>
                  <a:prstDash val="solid"/>
                </a:ln>
                <a:solidFill>
                  <a:srgbClr val="00B050"/>
                </a:solidFill>
                <a:effectLst>
                  <a:outerShdw dist="38100" dir="2700000" algn="tl" rotWithShape="0">
                    <a:schemeClr val="accent2"/>
                  </a:outerShdw>
                </a:effectLst>
                <a:latin typeface="Arial" panose="020B0604020202020204" pitchFamily="34" charset="0"/>
                <a:cs typeface="Arial" panose="020B0604020202020204" pitchFamily="34" charset="0"/>
              </a:rPr>
              <a:t>Cảm</a:t>
            </a:r>
            <a:r>
              <a:rPr lang="en-US" sz="2800" b="1" i="1" dirty="0">
                <a:ln w="6600">
                  <a:solidFill>
                    <a:srgbClr val="A2FF6E"/>
                  </a:solidFill>
                  <a:prstDash val="solid"/>
                </a:ln>
                <a:solidFill>
                  <a:srgbClr val="00B050"/>
                </a:solidFill>
                <a:effectLst>
                  <a:outerShdw dist="38100" dir="2700000" algn="tl" rotWithShape="0">
                    <a:schemeClr val="accent2"/>
                  </a:outerShdw>
                </a:effectLst>
                <a:latin typeface="Arial" panose="020B0604020202020204" pitchFamily="34" charset="0"/>
                <a:cs typeface="Arial" panose="020B0604020202020204" pitchFamily="34" charset="0"/>
              </a:rPr>
              <a:t> </a:t>
            </a:r>
            <a:r>
              <a:rPr lang="en-US" sz="2800" b="1" i="1" dirty="0" err="1">
                <a:ln w="6600">
                  <a:solidFill>
                    <a:srgbClr val="A2FF6E"/>
                  </a:solidFill>
                  <a:prstDash val="solid"/>
                </a:ln>
                <a:solidFill>
                  <a:srgbClr val="00B050"/>
                </a:solidFill>
                <a:effectLst>
                  <a:outerShdw dist="38100" dir="2700000" algn="tl" rotWithShape="0">
                    <a:schemeClr val="accent2"/>
                  </a:outerShdw>
                </a:effectLst>
                <a:latin typeface="Arial" panose="020B0604020202020204" pitchFamily="34" charset="0"/>
                <a:cs typeface="Arial" panose="020B0604020202020204" pitchFamily="34" charset="0"/>
              </a:rPr>
              <a:t>ứng</a:t>
            </a:r>
            <a:endParaRPr lang="en-US" sz="2800" b="1" i="1" dirty="0">
              <a:ln w="6600">
                <a:solidFill>
                  <a:srgbClr val="A2FF6E"/>
                </a:solidFill>
                <a:prstDash val="solid"/>
              </a:ln>
              <a:solidFill>
                <a:srgbClr val="00B050"/>
              </a:solidFill>
              <a:effectLst>
                <a:outerShdw dist="38100" dir="2700000" algn="tl" rotWithShape="0">
                  <a:schemeClr val="accent2"/>
                </a:out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8AAECFE-5915-C343-8F3F-4CE5B1490B64}"/>
              </a:ext>
            </a:extLst>
          </p:cNvPr>
          <p:cNvSpPr txBox="1"/>
          <p:nvPr/>
        </p:nvSpPr>
        <p:spPr>
          <a:xfrm>
            <a:off x="6653570" y="4752689"/>
            <a:ext cx="2643085" cy="95410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i="1" dirty="0" err="1">
                <a:ln/>
                <a:solidFill>
                  <a:srgbClr val="7030A0"/>
                </a:solidFill>
                <a:latin typeface="Arial" panose="020B0604020202020204" pitchFamily="34" charset="0"/>
                <a:cs typeface="Arial" panose="020B0604020202020204" pitchFamily="34" charset="0"/>
              </a:rPr>
              <a:t>Sinh</a:t>
            </a:r>
            <a:r>
              <a:rPr lang="en-US" sz="2800" b="1" i="1" dirty="0">
                <a:ln/>
                <a:solidFill>
                  <a:srgbClr val="7030A0"/>
                </a:solidFill>
                <a:latin typeface="Arial" panose="020B0604020202020204" pitchFamily="34" charset="0"/>
                <a:cs typeface="Arial" panose="020B0604020202020204" pitchFamily="34" charset="0"/>
              </a:rPr>
              <a:t> </a:t>
            </a:r>
            <a:r>
              <a:rPr lang="en-US" sz="2800" b="1" i="1" dirty="0" err="1">
                <a:ln/>
                <a:solidFill>
                  <a:srgbClr val="7030A0"/>
                </a:solidFill>
                <a:latin typeface="Arial" panose="020B0604020202020204" pitchFamily="34" charset="0"/>
                <a:cs typeface="Arial" panose="020B0604020202020204" pitchFamily="34" charset="0"/>
              </a:rPr>
              <a:t>trưởng</a:t>
            </a:r>
            <a:r>
              <a:rPr lang="en-US" sz="2800" b="1" i="1" dirty="0">
                <a:ln/>
                <a:solidFill>
                  <a:srgbClr val="7030A0"/>
                </a:solidFill>
                <a:latin typeface="Arial" panose="020B0604020202020204" pitchFamily="34" charset="0"/>
                <a:cs typeface="Arial" panose="020B0604020202020204" pitchFamily="34" charset="0"/>
              </a:rPr>
              <a:t> </a:t>
            </a:r>
            <a:r>
              <a:rPr lang="en-US" sz="2800" b="1" i="1" dirty="0" err="1">
                <a:ln/>
                <a:solidFill>
                  <a:srgbClr val="7030A0"/>
                </a:solidFill>
                <a:latin typeface="Arial" panose="020B0604020202020204" pitchFamily="34" charset="0"/>
                <a:cs typeface="Arial" panose="020B0604020202020204" pitchFamily="34" charset="0"/>
              </a:rPr>
              <a:t>và</a:t>
            </a:r>
            <a:r>
              <a:rPr lang="en-US" sz="2800" b="1" i="1" dirty="0">
                <a:ln/>
                <a:solidFill>
                  <a:srgbClr val="7030A0"/>
                </a:solidFill>
                <a:latin typeface="Arial" panose="020B0604020202020204" pitchFamily="34" charset="0"/>
                <a:cs typeface="Arial" panose="020B0604020202020204" pitchFamily="34" charset="0"/>
              </a:rPr>
              <a:t> </a:t>
            </a:r>
            <a:r>
              <a:rPr lang="en-US" sz="2800" b="1" i="1" dirty="0" err="1">
                <a:ln/>
                <a:solidFill>
                  <a:srgbClr val="7030A0"/>
                </a:solidFill>
                <a:latin typeface="Arial" panose="020B0604020202020204" pitchFamily="34" charset="0"/>
                <a:cs typeface="Arial" panose="020B0604020202020204" pitchFamily="34" charset="0"/>
              </a:rPr>
              <a:t>phát</a:t>
            </a:r>
            <a:r>
              <a:rPr lang="en-US" sz="2800" b="1" i="1" dirty="0">
                <a:ln/>
                <a:solidFill>
                  <a:srgbClr val="7030A0"/>
                </a:solidFill>
                <a:latin typeface="Arial" panose="020B0604020202020204" pitchFamily="34" charset="0"/>
                <a:cs typeface="Arial" panose="020B0604020202020204" pitchFamily="34" charset="0"/>
              </a:rPr>
              <a:t> </a:t>
            </a:r>
            <a:r>
              <a:rPr lang="en-US" sz="2800" b="1" i="1" dirty="0" err="1">
                <a:ln/>
                <a:solidFill>
                  <a:srgbClr val="7030A0"/>
                </a:solidFill>
                <a:latin typeface="Arial" panose="020B0604020202020204" pitchFamily="34" charset="0"/>
                <a:cs typeface="Arial" panose="020B0604020202020204" pitchFamily="34" charset="0"/>
              </a:rPr>
              <a:t>triển</a:t>
            </a:r>
            <a:endParaRPr lang="en-US" sz="2800" b="1" i="1" dirty="0">
              <a:ln/>
              <a:solidFill>
                <a:srgbClr val="7030A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3A29F3E-9D57-7C45-84F4-9AB0B380B0A0}"/>
              </a:ext>
            </a:extLst>
          </p:cNvPr>
          <p:cNvSpPr txBox="1"/>
          <p:nvPr/>
        </p:nvSpPr>
        <p:spPr>
          <a:xfrm>
            <a:off x="2533896" y="5382352"/>
            <a:ext cx="2196704" cy="523220"/>
          </a:xfrm>
          <a:prstGeom prst="rect">
            <a:avLst/>
          </a:prstGeom>
          <a:noFill/>
        </p:spPr>
        <p:txBody>
          <a:bodyPr wrap="square" rtlCol="0">
            <a:spAutoFit/>
          </a:bodyPr>
          <a:lstStyle/>
          <a:p>
            <a:pPr algn="ctr"/>
            <a:r>
              <a:rPr lang="en-US" sz="2800" b="1" i="1" dirty="0" err="1">
                <a:ln w="12700">
                  <a:solidFill>
                    <a:srgbClr val="39742B"/>
                  </a:solidFill>
                  <a:prstDash val="solid"/>
                </a:ln>
                <a:solidFill>
                  <a:srgbClr val="00B050"/>
                </a:solidFill>
                <a:effectLst>
                  <a:outerShdw dist="38100" dir="2640000" algn="bl" rotWithShape="0">
                    <a:schemeClr val="accent1"/>
                  </a:outerShdw>
                </a:effectLst>
                <a:latin typeface="Arial" panose="020B0604020202020204" pitchFamily="34" charset="0"/>
                <a:cs typeface="Arial" panose="020B0604020202020204" pitchFamily="34" charset="0"/>
              </a:rPr>
              <a:t>Sinh</a:t>
            </a:r>
            <a:r>
              <a:rPr lang="en-US" sz="2800" b="1" i="1" dirty="0">
                <a:ln w="12700">
                  <a:solidFill>
                    <a:srgbClr val="39742B"/>
                  </a:solidFill>
                  <a:prstDash val="solid"/>
                </a:ln>
                <a:solidFill>
                  <a:srgbClr val="00B050"/>
                </a:solidFill>
                <a:effectLst>
                  <a:outerShdw dist="38100" dir="2640000" algn="bl" rotWithShape="0">
                    <a:schemeClr val="accent1"/>
                  </a:outerShdw>
                </a:effectLst>
                <a:latin typeface="Arial" panose="020B0604020202020204" pitchFamily="34" charset="0"/>
                <a:cs typeface="Arial" panose="020B0604020202020204" pitchFamily="34" charset="0"/>
              </a:rPr>
              <a:t> </a:t>
            </a:r>
            <a:r>
              <a:rPr lang="en-US" sz="2800" b="1" i="1" dirty="0" err="1">
                <a:ln w="12700">
                  <a:solidFill>
                    <a:srgbClr val="39742B"/>
                  </a:solidFill>
                  <a:prstDash val="solid"/>
                </a:ln>
                <a:solidFill>
                  <a:srgbClr val="00B050"/>
                </a:solidFill>
                <a:effectLst>
                  <a:outerShdw dist="38100" dir="2640000" algn="bl" rotWithShape="0">
                    <a:schemeClr val="accent1"/>
                  </a:outerShdw>
                </a:effectLst>
                <a:latin typeface="Arial" panose="020B0604020202020204" pitchFamily="34" charset="0"/>
                <a:cs typeface="Arial" panose="020B0604020202020204" pitchFamily="34" charset="0"/>
              </a:rPr>
              <a:t>sản</a:t>
            </a:r>
            <a:endParaRPr lang="en-US" sz="2800" b="1" i="1" dirty="0">
              <a:ln w="12700">
                <a:solidFill>
                  <a:srgbClr val="39742B"/>
                </a:solidFill>
                <a:prstDash val="solid"/>
              </a:ln>
              <a:solidFill>
                <a:srgbClr val="00B050"/>
              </a:solidFill>
              <a:effectLst>
                <a:outerShdw dist="38100" dir="2640000" algn="bl" rotWithShape="0">
                  <a:schemeClr val="accent1"/>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19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75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linds(horizontal)">
                                      <p:cBhvr>
                                        <p:cTn id="21" dur="500"/>
                                        <p:tgtEl>
                                          <p:spTgt spid="21"/>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75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linds(horizontal)">
                                      <p:cBhvr>
                                        <p:cTn id="30" dur="500"/>
                                        <p:tgtEl>
                                          <p:spTgt spid="22"/>
                                        </p:tgtEl>
                                      </p:cBhvr>
                                    </p:animEffect>
                                  </p:childTnLst>
                                </p:cTn>
                              </p:par>
                            </p:childTnLst>
                          </p:cTn>
                        </p:par>
                        <p:par>
                          <p:cTn id="31" fill="hold">
                            <p:stCondLst>
                              <p:cond delay="500"/>
                            </p:stCondLst>
                            <p:childTnLst>
                              <p:par>
                                <p:cTn id="32" presetID="5" presetClass="entr" presetSubtype="1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heckerboard(across)">
                                      <p:cBhvr>
                                        <p:cTn id="34" dur="75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heckerboard(across)">
                                      <p:cBhvr>
                                        <p:cTn id="4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13AF3A2-0D68-7E4E-B01C-4136782DF77B}"/>
              </a:ext>
            </a:extLst>
          </p:cNvPr>
          <p:cNvPicPr>
            <a:picLocks noChangeAspect="1"/>
          </p:cNvPicPr>
          <p:nvPr/>
        </p:nvPicPr>
        <p:blipFill>
          <a:blip r:embed="rId3"/>
          <a:stretch>
            <a:fillRect/>
          </a:stretch>
        </p:blipFill>
        <p:spPr>
          <a:xfrm>
            <a:off x="28574" y="850761"/>
            <a:ext cx="11944351" cy="5945991"/>
          </a:xfrm>
          <a:prstGeom prst="rect">
            <a:avLst/>
          </a:prstGeom>
          <a:ln>
            <a:noFill/>
          </a:ln>
          <a:effectLst>
            <a:softEdge rad="112500"/>
          </a:effectLst>
        </p:spPr>
      </p:pic>
      <p:sp>
        <p:nvSpPr>
          <p:cNvPr id="2" name="TextBox 1">
            <a:extLst>
              <a:ext uri="{FF2B5EF4-FFF2-40B4-BE49-F238E27FC236}">
                <a16:creationId xmlns:a16="http://schemas.microsoft.com/office/drawing/2014/main" id="{ED33DE31-1017-3944-BA00-1E2B4174CB4D}"/>
              </a:ext>
            </a:extLst>
          </p:cNvPr>
          <p:cNvSpPr txBox="1"/>
          <p:nvPr/>
        </p:nvSpPr>
        <p:spPr>
          <a:xfrm>
            <a:off x="114300" y="142875"/>
            <a:ext cx="760095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2.Hệ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mở</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và</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tự</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điều</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chỉnh</a:t>
            </a:r>
            <a:endPar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3" name="Cloud Callout 2">
            <a:extLst>
              <a:ext uri="{FF2B5EF4-FFF2-40B4-BE49-F238E27FC236}">
                <a16:creationId xmlns:a16="http://schemas.microsoft.com/office/drawing/2014/main" id="{DADE22CC-0E25-404C-9333-C73FACCA50B8}"/>
              </a:ext>
            </a:extLst>
          </p:cNvPr>
          <p:cNvSpPr/>
          <p:nvPr/>
        </p:nvSpPr>
        <p:spPr>
          <a:xfrm>
            <a:off x="2422922" y="1907381"/>
            <a:ext cx="7721203" cy="3043237"/>
          </a:xfrm>
          <a:prstGeom prst="cloudCallout">
            <a:avLst>
              <a:gd name="adj1" fmla="val 12828"/>
              <a:gd name="adj2" fmla="val 70639"/>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sz="3200" b="1" dirty="0">
              <a:ln w="10541" cmpd="sng">
                <a:solidFill>
                  <a:schemeClr val="tx2">
                    <a:lumMod val="60000"/>
                    <a:lumOff val="40000"/>
                  </a:schemeClr>
                </a:solidFill>
                <a:prstDash val="solid"/>
              </a:ln>
              <a:solidFill>
                <a:srgbClr val="C00000"/>
              </a:solidFill>
              <a:latin typeface="Arial" panose="020B0604020202020204" pitchFamily="34" charset="0"/>
              <a:cs typeface="Arial" panose="020B0604020202020204" pitchFamily="34" charset="0"/>
            </a:endParaRPr>
          </a:p>
          <a:p>
            <a:pPr algn="ctr"/>
            <a:r>
              <a:rPr lang="vi-VN" sz="3200" b="1" dirty="0">
                <a:ln w="10541" cmpd="sng">
                  <a:solidFill>
                    <a:schemeClr val="tx2">
                      <a:lumMod val="60000"/>
                      <a:lumOff val="40000"/>
                    </a:schemeClr>
                  </a:solidFill>
                  <a:prstDash val="solid"/>
                </a:ln>
                <a:solidFill>
                  <a:srgbClr val="C00000"/>
                </a:solidFill>
                <a:latin typeface="Arial" panose="020B0604020202020204" pitchFamily="34" charset="0"/>
                <a:cs typeface="Arial" panose="020B0604020202020204" pitchFamily="34" charset="0"/>
              </a:rPr>
              <a:t>Cơ thể sống muốn tồn tại sinh trưởng và phát triển thì phải như thế nào?</a:t>
            </a:r>
          </a:p>
          <a:p>
            <a:pPr algn="ctr"/>
            <a:endParaRPr lang="en-US" sz="3200" b="1" dirty="0">
              <a:ln w="10541" cmpd="sng">
                <a:solidFill>
                  <a:schemeClr val="tx2">
                    <a:lumMod val="60000"/>
                    <a:lumOff val="40000"/>
                  </a:schemeClr>
                </a:solidFill>
                <a:prstDash val="solid"/>
              </a:ln>
              <a:solidFill>
                <a:srgbClr val="C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FE1BEAB-5421-5D43-B0E5-01470CCDBDB7}"/>
              </a:ext>
            </a:extLst>
          </p:cNvPr>
          <p:cNvSpPr txBox="1"/>
          <p:nvPr/>
        </p:nvSpPr>
        <p:spPr>
          <a:xfrm>
            <a:off x="1715691" y="3429000"/>
            <a:ext cx="9985771" cy="646331"/>
          </a:xfrm>
          <a:prstGeom prst="rect">
            <a:avLst/>
          </a:prstGeom>
          <a:noFill/>
        </p:spPr>
        <p:txBody>
          <a:bodyPr wrap="square" rtlCol="0">
            <a:spAutoFit/>
          </a:bodyPr>
          <a:lstStyle/>
          <a:p>
            <a:pPr marL="457200" indent="-457200" algn="just">
              <a:buFont typeface="Wingdings" pitchFamily="2" charset="2"/>
              <a:buChar char="Ø"/>
            </a:pPr>
            <a:r>
              <a:rPr lang="en-US" sz="3600" dirty="0" err="1">
                <a:solidFill>
                  <a:srgbClr val="002060"/>
                </a:solidFill>
                <a:latin typeface="Arial" panose="020B0604020202020204" pitchFamily="34" charset="0"/>
                <a:cs typeface="Arial" panose="020B0604020202020204" pitchFamily="34" charset="0"/>
              </a:rPr>
              <a:t>Không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ngừng</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trao</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đổi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chất</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với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môi</a:t>
            </a:r>
            <a:r>
              <a:rPr lang="en-US" sz="3600" dirty="0">
                <a:solidFill>
                  <a:srgbClr val="002060"/>
                </a:solidFill>
                <a:latin typeface="Arial" panose="020B0604020202020204" pitchFamily="34" charset="0"/>
                <a:cs typeface="Arial" panose="020B0604020202020204" pitchFamily="34" charset="0"/>
              </a:rPr>
              <a:t> </a:t>
            </a:r>
            <a:r>
              <a:rPr lang="en-US" sz="3600" dirty="0" err="1">
                <a:solidFill>
                  <a:srgbClr val="002060"/>
                </a:solidFill>
                <a:latin typeface="Arial" panose="020B0604020202020204" pitchFamily="34" charset="0"/>
                <a:cs typeface="Arial" panose="020B0604020202020204" pitchFamily="34" charset="0"/>
              </a:rPr>
              <a:t>trường</a:t>
            </a:r>
            <a:r>
              <a:rPr lang="en-US" sz="3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8523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3"/>
                                        </p:tgtEl>
                                        <p:attrNameLst>
                                          <p:attrName>ppt_y</p:attrName>
                                        </p:attrNameLst>
                                      </p:cBhvr>
                                      <p:tavLst>
                                        <p:tav tm="0">
                                          <p:val>
                                            <p:strVal val="#ppt_y"/>
                                          </p:val>
                                        </p:tav>
                                        <p:tav tm="100000">
                                          <p:val>
                                            <p:strVal val="#ppt_y+#ppt_h*1.125000"/>
                                          </p:val>
                                        </p:tav>
                                      </p:tavLst>
                                    </p:anim>
                                    <p:animEffect transition="out" filter="wipe(down)">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par>
                          <p:cTn id="14" fill="hold">
                            <p:stCondLst>
                              <p:cond delay="500"/>
                            </p:stCondLst>
                            <p:childTnLst>
                              <p:par>
                                <p:cTn id="15" presetID="3"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E003D-5319-8745-94EF-F77D2B8351C5}"/>
              </a:ext>
            </a:extLst>
          </p:cNvPr>
          <p:cNvSpPr txBox="1"/>
          <p:nvPr/>
        </p:nvSpPr>
        <p:spPr>
          <a:xfrm>
            <a:off x="114300" y="142875"/>
            <a:ext cx="760095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2.Hệ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mở</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và</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tự</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điều</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chỉnh</a:t>
            </a:r>
            <a:endPar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FDAA7F-11A3-0B4C-AA5A-00D9311838F0}"/>
              </a:ext>
            </a:extLst>
          </p:cNvPr>
          <p:cNvSpPr txBox="1"/>
          <p:nvPr/>
        </p:nvSpPr>
        <p:spPr>
          <a:xfrm>
            <a:off x="442913" y="1727686"/>
            <a:ext cx="6124351" cy="1384995"/>
          </a:xfrm>
          <a:prstGeom prst="rect">
            <a:avLst/>
          </a:prstGeom>
          <a:noFill/>
        </p:spPr>
        <p:txBody>
          <a:bodyPr wrap="square" rtlCol="0">
            <a:spAutoFit/>
          </a:bodyPr>
          <a:lstStyle/>
          <a:p>
            <a:pPr marL="457200" indent="-457200" algn="just">
              <a:buFont typeface="Wingdings" pitchFamily="2" charset="2"/>
              <a:buChar char="ü"/>
            </a:pPr>
            <a:r>
              <a:rPr lang="en-US" sz="2800" dirty="0" err="1">
                <a:solidFill>
                  <a:srgbClr val="002060"/>
                </a:solidFill>
                <a:latin typeface="Arial" panose="020B0604020202020204" pitchFamily="34" charset="0"/>
                <a:cs typeface="Arial" panose="020B0604020202020204" pitchFamily="34" charset="0"/>
              </a:rPr>
              <a:t>Hệ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mở</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một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hệ</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thống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luôn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cần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có</a:t>
            </a:r>
            <a:r>
              <a:rPr lang="en-US" sz="2800" dirty="0">
                <a:solidFill>
                  <a:srgbClr val="00206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sự</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trao</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đổi</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vật</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chất</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và</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năng</a:t>
            </a:r>
            <a:r>
              <a:rPr lang="en-US" sz="2800" b="1" i="1" u="sng" dirty="0">
                <a:solidFill>
                  <a:srgbClr val="FF0000"/>
                </a:solidFill>
                <a:latin typeface="Arial" panose="020B0604020202020204" pitchFamily="34" charset="0"/>
                <a:cs typeface="Arial" panose="020B0604020202020204" pitchFamily="34" charset="0"/>
              </a:rPr>
              <a:t> </a:t>
            </a:r>
            <a:r>
              <a:rPr lang="en-US" sz="2800" b="1" i="1" u="sng" dirty="0" err="1">
                <a:solidFill>
                  <a:srgbClr val="FF0000"/>
                </a:solidFill>
                <a:latin typeface="Arial" panose="020B0604020202020204" pitchFamily="34" charset="0"/>
                <a:cs typeface="Arial" panose="020B0604020202020204" pitchFamily="34" charset="0"/>
              </a:rPr>
              <a:t>lượng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với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môi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trường</a:t>
            </a:r>
            <a:r>
              <a:rPr lang="en-US" sz="2800" dirty="0">
                <a:solidFill>
                  <a:srgbClr val="002060"/>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F3E5F807-0D25-9140-BC96-322ADF8B2145}"/>
              </a:ext>
            </a:extLst>
          </p:cNvPr>
          <p:cNvPicPr>
            <a:picLocks noChangeAspect="1"/>
          </p:cNvPicPr>
          <p:nvPr/>
        </p:nvPicPr>
        <p:blipFill>
          <a:blip r:embed="rId2"/>
          <a:stretch>
            <a:fillRect/>
          </a:stretch>
        </p:blipFill>
        <p:spPr>
          <a:xfrm>
            <a:off x="6877050" y="850760"/>
            <a:ext cx="5314950" cy="600723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FCCED96F-FEC1-2446-AE27-120C0D6E0D43}"/>
              </a:ext>
            </a:extLst>
          </p:cNvPr>
          <p:cNvPicPr>
            <a:picLocks noChangeAspect="1"/>
          </p:cNvPicPr>
          <p:nvPr/>
        </p:nvPicPr>
        <p:blipFill>
          <a:blip r:embed="rId3"/>
          <a:stretch>
            <a:fillRect/>
          </a:stretch>
        </p:blipFill>
        <p:spPr>
          <a:xfrm>
            <a:off x="0" y="4020384"/>
            <a:ext cx="6124351" cy="2837616"/>
          </a:xfrm>
          <a:prstGeom prst="rect">
            <a:avLst/>
          </a:prstGeom>
          <a:ln>
            <a:noFill/>
          </a:ln>
          <a:effectLst>
            <a:softEdge rad="112500"/>
          </a:effectLst>
        </p:spPr>
      </p:pic>
    </p:spTree>
    <p:extLst>
      <p:ext uri="{BB962C8B-B14F-4D97-AF65-F5344CB8AC3E}">
        <p14:creationId xmlns:p14="http://schemas.microsoft.com/office/powerpoint/2010/main" val="395185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BF5CD1-F372-2046-9634-CABA060AAFBD}"/>
              </a:ext>
            </a:extLst>
          </p:cNvPr>
          <p:cNvPicPr>
            <a:picLocks noChangeAspect="1"/>
          </p:cNvPicPr>
          <p:nvPr/>
        </p:nvPicPr>
        <p:blipFill>
          <a:blip r:embed="rId2"/>
          <a:stretch>
            <a:fillRect/>
          </a:stretch>
        </p:blipFill>
        <p:spPr>
          <a:xfrm>
            <a:off x="28574" y="1057486"/>
            <a:ext cx="8329613" cy="5800514"/>
          </a:xfrm>
          <a:prstGeom prst="rect">
            <a:avLst/>
          </a:prstGeom>
          <a:ln>
            <a:noFill/>
          </a:ln>
          <a:effectLst>
            <a:softEdge rad="112500"/>
          </a:effectLst>
        </p:spPr>
      </p:pic>
      <p:sp>
        <p:nvSpPr>
          <p:cNvPr id="2" name="TextBox 1">
            <a:extLst>
              <a:ext uri="{FF2B5EF4-FFF2-40B4-BE49-F238E27FC236}">
                <a16:creationId xmlns:a16="http://schemas.microsoft.com/office/drawing/2014/main" id="{8D4081D2-F897-854B-B4D1-A05166E98549}"/>
              </a:ext>
            </a:extLst>
          </p:cNvPr>
          <p:cNvSpPr txBox="1"/>
          <p:nvPr/>
        </p:nvSpPr>
        <p:spPr>
          <a:xfrm>
            <a:off x="114300" y="142875"/>
            <a:ext cx="760095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2.Hệ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mở</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và</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tự</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điều</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chỉnh</a:t>
            </a:r>
            <a:endPar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sp>
        <p:nvSpPr>
          <p:cNvPr id="3" name="Cloud Callout 2">
            <a:extLst>
              <a:ext uri="{FF2B5EF4-FFF2-40B4-BE49-F238E27FC236}">
                <a16:creationId xmlns:a16="http://schemas.microsoft.com/office/drawing/2014/main" id="{80F01BB9-C088-4046-A640-EEE47222EBDA}"/>
              </a:ext>
            </a:extLst>
          </p:cNvPr>
          <p:cNvSpPr/>
          <p:nvPr/>
        </p:nvSpPr>
        <p:spPr>
          <a:xfrm>
            <a:off x="5843588" y="988666"/>
            <a:ext cx="5957887" cy="2855981"/>
          </a:xfrm>
          <a:prstGeom prst="cloudCallout">
            <a:avLst>
              <a:gd name="adj1" fmla="val 14038"/>
              <a:gd name="adj2" fmla="val 64381"/>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dirty="0">
                <a:ln w="10541" cmpd="sng">
                  <a:solidFill>
                    <a:schemeClr val="tx2">
                      <a:lumMod val="60000"/>
                      <a:lumOff val="40000"/>
                    </a:schemeClr>
                  </a:solidFill>
                  <a:prstDash val="solid"/>
                </a:ln>
                <a:solidFill>
                  <a:schemeClr val="tx2">
                    <a:lumMod val="75000"/>
                  </a:schemeClr>
                </a:solidFill>
                <a:latin typeface="Arial" panose="020B0604020202020204" pitchFamily="34" charset="0"/>
                <a:cs typeface="Arial" panose="020B0604020202020204" pitchFamily="34" charset="0"/>
              </a:rPr>
              <a:t>Nếu trao đổi chất không cân đối thì cơ thể sống làm như thế nào để giữ cân bằng?</a:t>
            </a:r>
          </a:p>
        </p:txBody>
      </p:sp>
      <p:pic>
        <p:nvPicPr>
          <p:cNvPr id="4" name="Picture 2" descr="C:\Users\tinhoc\Desktop\teachers-icon-8.png">
            <a:extLst>
              <a:ext uri="{FF2B5EF4-FFF2-40B4-BE49-F238E27FC236}">
                <a16:creationId xmlns:a16="http://schemas.microsoft.com/office/drawing/2014/main" id="{66AA2B45-50BA-264A-915A-110E5FBF5681}"/>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8254932" y="4136886"/>
            <a:ext cx="2855982" cy="2855982"/>
          </a:xfrm>
          <a:prstGeom prst="rect">
            <a:avLst/>
          </a:prstGeom>
          <a:noFill/>
        </p:spPr>
      </p:pic>
      <p:sp>
        <p:nvSpPr>
          <p:cNvPr id="7" name="TextBox 6">
            <a:extLst>
              <a:ext uri="{FF2B5EF4-FFF2-40B4-BE49-F238E27FC236}">
                <a16:creationId xmlns:a16="http://schemas.microsoft.com/office/drawing/2014/main" id="{DA55287A-FB12-904D-BBCC-567E923964B5}"/>
              </a:ext>
            </a:extLst>
          </p:cNvPr>
          <p:cNvSpPr txBox="1"/>
          <p:nvPr/>
        </p:nvSpPr>
        <p:spPr>
          <a:xfrm>
            <a:off x="6096000" y="1859340"/>
            <a:ext cx="5591175" cy="1569660"/>
          </a:xfrm>
          <a:prstGeom prst="rect">
            <a:avLst/>
          </a:prstGeom>
          <a:noFill/>
        </p:spPr>
        <p:txBody>
          <a:bodyPr wrap="square" rtlCol="0">
            <a:spAutoFit/>
          </a:bodyPr>
          <a:lstStyle/>
          <a:p>
            <a:pPr marL="457200" indent="-457200" algn="just">
              <a:buFont typeface="Wingdings" pitchFamily="2" charset="2"/>
              <a:buChar char="Ø"/>
            </a:pPr>
            <a:r>
              <a:rPr lang="en-US" sz="3200" dirty="0" err="1">
                <a:solidFill>
                  <a:schemeClr val="accent2">
                    <a:lumMod val="50000"/>
                  </a:schemeClr>
                </a:solidFill>
                <a:latin typeface="Arial" panose="020B0604020202020204" pitchFamily="34" charset="0"/>
                <a:cs typeface="Arial" panose="020B0604020202020204" pitchFamily="34" charset="0"/>
              </a:rPr>
              <a:t>Tự</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điều</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chỉnh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quá</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trình</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trao</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đổi</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chất</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với</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môi</a:t>
            </a:r>
            <a:r>
              <a:rPr lang="en-US" sz="3200" dirty="0">
                <a:solidFill>
                  <a:schemeClr val="accent2">
                    <a:lumMod val="50000"/>
                  </a:schemeClr>
                </a:solidFill>
                <a:latin typeface="Arial" panose="020B0604020202020204" pitchFamily="34" charset="0"/>
                <a:cs typeface="Arial" panose="020B0604020202020204" pitchFamily="34" charset="0"/>
              </a:rPr>
              <a:t> </a:t>
            </a:r>
            <a:r>
              <a:rPr lang="en-US" sz="3200" dirty="0" err="1">
                <a:solidFill>
                  <a:schemeClr val="accent2">
                    <a:lumMod val="50000"/>
                  </a:schemeClr>
                </a:solidFill>
                <a:latin typeface="Arial" panose="020B0604020202020204" pitchFamily="34" charset="0"/>
                <a:cs typeface="Arial" panose="020B0604020202020204" pitchFamily="34" charset="0"/>
              </a:rPr>
              <a:t>trường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39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xit" presetSubtype="4" fill="hold" grpId="1" nodeType="clickEffect">
                                  <p:stCondLst>
                                    <p:cond delay="0"/>
                                  </p:stCondLst>
                                  <p:childTnLst>
                                    <p:anim calcmode="lin" valueType="num">
                                      <p:cBhvr additive="base">
                                        <p:cTn id="15" dur="500"/>
                                        <p:tgtEl>
                                          <p:spTgt spid="3"/>
                                        </p:tgtEl>
                                        <p:attrNameLst>
                                          <p:attrName>ppt_y</p:attrName>
                                        </p:attrNameLst>
                                      </p:cBhvr>
                                      <p:tavLst>
                                        <p:tav tm="0">
                                          <p:val>
                                            <p:strVal val="#ppt_y"/>
                                          </p:val>
                                        </p:tav>
                                        <p:tav tm="100000">
                                          <p:val>
                                            <p:strVal val="#ppt_y+#ppt_h*1.125000"/>
                                          </p:val>
                                        </p:tav>
                                      </p:tavLst>
                                    </p:anim>
                                    <p:animEffect transition="out" filter="wipe(down)">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2" presetClass="exit" presetSubtype="4" fill="hold" nodeType="withEffect">
                                  <p:stCondLst>
                                    <p:cond delay="0"/>
                                  </p:stCondLst>
                                  <p:childTnLst>
                                    <p:anim calcmode="lin" valueType="num">
                                      <p:cBhvr additive="base">
                                        <p:cTn id="19" dur="500"/>
                                        <p:tgtEl>
                                          <p:spTgt spid="4"/>
                                        </p:tgtEl>
                                        <p:attrNameLst>
                                          <p:attrName>ppt_y</p:attrName>
                                        </p:attrNameLst>
                                      </p:cBhvr>
                                      <p:tavLst>
                                        <p:tav tm="0">
                                          <p:val>
                                            <p:strVal val="#ppt_y"/>
                                          </p:val>
                                        </p:tav>
                                        <p:tav tm="100000">
                                          <p:val>
                                            <p:strVal val="#ppt_y+#ppt_h*1.125000"/>
                                          </p:val>
                                        </p:tav>
                                      </p:tavLst>
                                    </p:anim>
                                    <p:animEffect transition="out" filter="wipe(down)">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3E003D-5319-8745-94EF-F77D2B8351C5}"/>
              </a:ext>
            </a:extLst>
          </p:cNvPr>
          <p:cNvSpPr txBox="1"/>
          <p:nvPr/>
        </p:nvSpPr>
        <p:spPr>
          <a:xfrm>
            <a:off x="95250" y="142875"/>
            <a:ext cx="7348538"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2.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Hệ</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thống</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mở</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và</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tự</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điều</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chỉnh</a:t>
            </a:r>
            <a:endPar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1BA1662-9801-784A-BBCB-F5692088D53D}"/>
              </a:ext>
            </a:extLst>
          </p:cNvPr>
          <p:cNvPicPr>
            <a:picLocks noChangeAspect="1"/>
          </p:cNvPicPr>
          <p:nvPr/>
        </p:nvPicPr>
        <p:blipFill>
          <a:blip r:embed="rId2"/>
          <a:stretch>
            <a:fillRect/>
          </a:stretch>
        </p:blipFill>
        <p:spPr>
          <a:xfrm>
            <a:off x="6634168" y="182432"/>
            <a:ext cx="5657848" cy="671512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FE71994F-10C0-0147-AB18-1837A83372E8}"/>
              </a:ext>
            </a:extLst>
          </p:cNvPr>
          <p:cNvSpPr txBox="1"/>
          <p:nvPr/>
        </p:nvSpPr>
        <p:spPr>
          <a:xfrm>
            <a:off x="57148" y="1628775"/>
            <a:ext cx="6519868" cy="3785652"/>
          </a:xfrm>
          <a:prstGeom prst="rect">
            <a:avLst/>
          </a:prstGeom>
          <a:noFill/>
        </p:spPr>
        <p:txBody>
          <a:bodyPr wrap="square" rtlCol="0">
            <a:spAutoFit/>
          </a:bodyPr>
          <a:lstStyle/>
          <a:p>
            <a:pPr marL="457200" indent="-457200" algn="just">
              <a:buFont typeface="Wingdings" pitchFamily="2" charset="2"/>
              <a:buChar char="ü"/>
            </a:pPr>
            <a:r>
              <a:rPr lang="en-US" sz="3000" dirty="0" err="1">
                <a:solidFill>
                  <a:schemeClr val="accent2">
                    <a:lumMod val="50000"/>
                  </a:schemeClr>
                </a:solidFill>
                <a:latin typeface="Times New Roman" panose="02020603050405020304" pitchFamily="18" charset="0"/>
                <a:cs typeface="Times New Roman" panose="02020603050405020304" pitchFamily="18" charset="0"/>
              </a:rPr>
              <a:t>Hệ</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thống</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mở</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là</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một</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hệ</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thống</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luôn</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cần</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có</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sự</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trao</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đổi</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vật</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chất</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và</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năng</a:t>
            </a:r>
            <a:r>
              <a:rPr lang="en-US" sz="3000" i="1" u="sng" dirty="0">
                <a:solidFill>
                  <a:srgbClr val="39742B"/>
                </a:solidFill>
                <a:latin typeface="Times New Roman" panose="02020603050405020304" pitchFamily="18" charset="0"/>
                <a:cs typeface="Times New Roman" panose="02020603050405020304" pitchFamily="18" charset="0"/>
              </a:rPr>
              <a:t> </a:t>
            </a:r>
            <a:r>
              <a:rPr lang="en-US" sz="3000" i="1" u="sng" dirty="0" err="1">
                <a:solidFill>
                  <a:srgbClr val="39742B"/>
                </a:solidFill>
                <a:latin typeface="Times New Roman" panose="02020603050405020304" pitchFamily="18" charset="0"/>
                <a:cs typeface="Times New Roman" panose="02020603050405020304" pitchFamily="18" charset="0"/>
              </a:rPr>
              <a:t>lượng</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với</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môi</a:t>
            </a:r>
            <a:r>
              <a:rPr lang="en-US" sz="3000" dirty="0">
                <a:solidFill>
                  <a:schemeClr val="accent2">
                    <a:lumMod val="50000"/>
                  </a:schemeClr>
                </a:solidFill>
                <a:latin typeface="Times New Roman" panose="02020603050405020304" pitchFamily="18" charset="0"/>
                <a:cs typeface="Times New Roman" panose="02020603050405020304" pitchFamily="18" charset="0"/>
              </a:rPr>
              <a:t> </a:t>
            </a:r>
            <a:r>
              <a:rPr lang="en-US" sz="3000" dirty="0" err="1">
                <a:solidFill>
                  <a:schemeClr val="accent2">
                    <a:lumMod val="50000"/>
                  </a:schemeClr>
                </a:solidFill>
                <a:latin typeface="Times New Roman" panose="02020603050405020304" pitchFamily="18" charset="0"/>
                <a:cs typeface="Times New Roman" panose="02020603050405020304" pitchFamily="18" charset="0"/>
              </a:rPr>
              <a:t>trường</a:t>
            </a:r>
            <a:r>
              <a:rPr lang="en-US" sz="3000" dirty="0">
                <a:solidFill>
                  <a:schemeClr val="accent2">
                    <a:lumMod val="50000"/>
                  </a:schemeClr>
                </a:solidFill>
                <a:latin typeface="Times New Roman" panose="02020603050405020304" pitchFamily="18" charset="0"/>
                <a:cs typeface="Times New Roman" panose="02020603050405020304" pitchFamily="18" charset="0"/>
              </a:rPr>
              <a:t>.</a:t>
            </a:r>
          </a:p>
          <a:p>
            <a:pPr algn="just"/>
            <a:endParaRPr lang="en-US" sz="3000" dirty="0">
              <a:solidFill>
                <a:schemeClr val="accent2">
                  <a:lumMod val="50000"/>
                </a:schemeClr>
              </a:solidFill>
              <a:latin typeface="Times New Roman" panose="02020603050405020304" pitchFamily="18" charset="0"/>
              <a:cs typeface="Times New Roman" panose="02020603050405020304" pitchFamily="18" charset="0"/>
            </a:endParaRPr>
          </a:p>
          <a:p>
            <a:pPr marL="457200" indent="-457200" algn="just">
              <a:buFont typeface="Wingdings" pitchFamily="2" charset="2"/>
              <a:buChar char="ü"/>
            </a:pPr>
            <a:r>
              <a:rPr lang="en-US" sz="3000" dirty="0" err="1">
                <a:solidFill>
                  <a:srgbClr val="7030A0"/>
                </a:solidFill>
                <a:latin typeface="Times New Roman" panose="02020603050405020304" pitchFamily="18" charset="0"/>
                <a:cs typeface="Times New Roman" panose="02020603050405020304" pitchFamily="18" charset="0"/>
              </a:rPr>
              <a:t>Mọi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cấp</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tổ</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chức</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sống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đều</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có</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khả</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năng</a:t>
            </a:r>
            <a:r>
              <a:rPr lang="en-US" sz="3000" dirty="0">
                <a:solidFill>
                  <a:srgbClr val="7030A0"/>
                </a:solidFill>
                <a:latin typeface="Times New Roman" panose="02020603050405020304" pitchFamily="18" charset="0"/>
                <a:cs typeface="Times New Roman" panose="02020603050405020304" pitchFamily="18" charset="0"/>
              </a:rPr>
              <a:t> </a:t>
            </a:r>
            <a:r>
              <a:rPr lang="en-US" sz="3000" b="1" i="1" u="sng" dirty="0" err="1">
                <a:solidFill>
                  <a:srgbClr val="FF0000"/>
                </a:solidFill>
                <a:latin typeface="Times New Roman" panose="02020603050405020304" pitchFamily="18" charset="0"/>
                <a:cs typeface="Times New Roman" panose="02020603050405020304" pitchFamily="18" charset="0"/>
              </a:rPr>
              <a:t>tự</a:t>
            </a:r>
            <a:r>
              <a:rPr lang="en-US" sz="3000" b="1" i="1" u="sng" dirty="0">
                <a:solidFill>
                  <a:srgbClr val="FF0000"/>
                </a:solidFill>
                <a:latin typeface="Times New Roman" panose="02020603050405020304" pitchFamily="18" charset="0"/>
                <a:cs typeface="Times New Roman" panose="02020603050405020304" pitchFamily="18" charset="0"/>
              </a:rPr>
              <a:t> </a:t>
            </a:r>
            <a:r>
              <a:rPr lang="en-US" sz="3000" b="1" i="1" u="sng" dirty="0" err="1">
                <a:solidFill>
                  <a:srgbClr val="FF0000"/>
                </a:solidFill>
                <a:latin typeface="Times New Roman" panose="02020603050405020304" pitchFamily="18" charset="0"/>
                <a:cs typeface="Times New Roman" panose="02020603050405020304" pitchFamily="18" charset="0"/>
              </a:rPr>
              <a:t>điều</a:t>
            </a:r>
            <a:r>
              <a:rPr lang="en-US" sz="3000" b="1" i="1" u="sng" dirty="0">
                <a:solidFill>
                  <a:srgbClr val="FF0000"/>
                </a:solidFill>
                <a:latin typeface="Times New Roman" panose="02020603050405020304" pitchFamily="18" charset="0"/>
                <a:cs typeface="Times New Roman" panose="02020603050405020304" pitchFamily="18" charset="0"/>
              </a:rPr>
              <a:t> </a:t>
            </a:r>
            <a:r>
              <a:rPr lang="en-US" sz="3000" b="1" i="1" u="sng" dirty="0" err="1">
                <a:solidFill>
                  <a:srgbClr val="FF0000"/>
                </a:solidFill>
                <a:latin typeface="Times New Roman" panose="02020603050405020304" pitchFamily="18" charset="0"/>
                <a:cs typeface="Times New Roman" panose="02020603050405020304" pitchFamily="18" charset="0"/>
              </a:rPr>
              <a:t>chỉnh</a:t>
            </a:r>
            <a:r>
              <a:rPr lang="en-US" sz="3000" b="1"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nhằm</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duy</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trì</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điều</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hoà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sự</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cân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bằng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động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trong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hệ</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thống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để</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tồn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tại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phát</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triển</a:t>
            </a:r>
            <a:r>
              <a:rPr lang="en-US" sz="3000"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572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blinds(horizontal)">
                                      <p:cBhvr>
                                        <p:cTn id="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925899-99B3-2943-BF95-66D4F2BF5B06}"/>
              </a:ext>
            </a:extLst>
          </p:cNvPr>
          <p:cNvSpPr txBox="1"/>
          <p:nvPr/>
        </p:nvSpPr>
        <p:spPr>
          <a:xfrm>
            <a:off x="95250" y="142875"/>
            <a:ext cx="7348538" cy="64633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2.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Hệ</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thống</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mở</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và</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tự</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điều</a:t>
            </a:r>
            <a:r>
              <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3600" b="1"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chỉnh</a:t>
            </a:r>
            <a:endParaRPr lang="en-US" sz="3600" b="1"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endParaRPr>
          </a:p>
        </p:txBody>
      </p:sp>
      <p:pic>
        <p:nvPicPr>
          <p:cNvPr id="4" name="Picture 2" descr="C:\Users\tinhoc\Desktop\teachers-icon-8.png">
            <a:extLst>
              <a:ext uri="{FF2B5EF4-FFF2-40B4-BE49-F238E27FC236}">
                <a16:creationId xmlns:a16="http://schemas.microsoft.com/office/drawing/2014/main" id="{D4529689-1A24-2D47-B70A-750C1860A010}"/>
              </a:ext>
            </a:extLst>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626549" y="4050194"/>
            <a:ext cx="2822319" cy="2822319"/>
          </a:xfrm>
          <a:prstGeom prst="rect">
            <a:avLst/>
          </a:prstGeom>
          <a:noFill/>
        </p:spPr>
      </p:pic>
      <p:pic>
        <p:nvPicPr>
          <p:cNvPr id="5" name="Picture 4">
            <a:extLst>
              <a:ext uri="{FF2B5EF4-FFF2-40B4-BE49-F238E27FC236}">
                <a16:creationId xmlns:a16="http://schemas.microsoft.com/office/drawing/2014/main" id="{A651ABF3-7F4B-F349-A87E-4DD1E6D3E5DE}"/>
              </a:ext>
            </a:extLst>
          </p:cNvPr>
          <p:cNvPicPr>
            <a:picLocks noChangeAspect="1"/>
          </p:cNvPicPr>
          <p:nvPr/>
        </p:nvPicPr>
        <p:blipFill>
          <a:blip r:embed="rId4"/>
          <a:stretch>
            <a:fillRect/>
          </a:stretch>
        </p:blipFill>
        <p:spPr>
          <a:xfrm>
            <a:off x="4969438" y="1995357"/>
            <a:ext cx="3481387" cy="3708434"/>
          </a:xfrm>
          <a:prstGeom prst="ellipse">
            <a:avLst/>
          </a:prstGeom>
          <a:ln>
            <a:noFill/>
          </a:ln>
          <a:effectLst>
            <a:softEdge rad="112500"/>
          </a:effectLst>
        </p:spPr>
      </p:pic>
      <p:pic>
        <p:nvPicPr>
          <p:cNvPr id="8" name="Picture 7">
            <a:extLst>
              <a:ext uri="{FF2B5EF4-FFF2-40B4-BE49-F238E27FC236}">
                <a16:creationId xmlns:a16="http://schemas.microsoft.com/office/drawing/2014/main" id="{D1E37A73-101A-CC49-A580-F739B43B1C0B}"/>
              </a:ext>
            </a:extLst>
          </p:cNvPr>
          <p:cNvPicPr>
            <a:picLocks noChangeAspect="1"/>
          </p:cNvPicPr>
          <p:nvPr/>
        </p:nvPicPr>
        <p:blipFill>
          <a:blip r:embed="rId5"/>
          <a:stretch>
            <a:fillRect/>
          </a:stretch>
        </p:blipFill>
        <p:spPr>
          <a:xfrm>
            <a:off x="95250" y="873555"/>
            <a:ext cx="4587132" cy="2846271"/>
          </a:xfrm>
          <a:prstGeom prst="rect">
            <a:avLst/>
          </a:prstGeom>
          <a:ln>
            <a:noFill/>
          </a:ln>
          <a:effectLst>
            <a:softEdge rad="112500"/>
          </a:effectLst>
        </p:spPr>
      </p:pic>
      <p:pic>
        <p:nvPicPr>
          <p:cNvPr id="10" name="Picture 9">
            <a:extLst>
              <a:ext uri="{FF2B5EF4-FFF2-40B4-BE49-F238E27FC236}">
                <a16:creationId xmlns:a16="http://schemas.microsoft.com/office/drawing/2014/main" id="{133A8F6E-E4AF-E345-BD70-ED824AC4063D}"/>
              </a:ext>
            </a:extLst>
          </p:cNvPr>
          <p:cNvPicPr>
            <a:picLocks noChangeAspect="1"/>
          </p:cNvPicPr>
          <p:nvPr/>
        </p:nvPicPr>
        <p:blipFill>
          <a:blip r:embed="rId6"/>
          <a:stretch>
            <a:fillRect/>
          </a:stretch>
        </p:blipFill>
        <p:spPr>
          <a:xfrm>
            <a:off x="103931" y="3849574"/>
            <a:ext cx="4734066" cy="2910950"/>
          </a:xfrm>
          <a:prstGeom prst="rect">
            <a:avLst/>
          </a:prstGeom>
          <a:ln>
            <a:noFill/>
          </a:ln>
          <a:effectLst>
            <a:softEdge rad="112500"/>
          </a:effectLst>
        </p:spPr>
      </p:pic>
      <p:sp>
        <p:nvSpPr>
          <p:cNvPr id="3" name="Cloud Callout 2">
            <a:extLst>
              <a:ext uri="{FF2B5EF4-FFF2-40B4-BE49-F238E27FC236}">
                <a16:creationId xmlns:a16="http://schemas.microsoft.com/office/drawing/2014/main" id="{F22C9E78-77B1-FD49-9720-BB55AB5ED41E}"/>
              </a:ext>
            </a:extLst>
          </p:cNvPr>
          <p:cNvSpPr/>
          <p:nvPr/>
        </p:nvSpPr>
        <p:spPr>
          <a:xfrm>
            <a:off x="6015909" y="603344"/>
            <a:ext cx="5903503" cy="2986381"/>
          </a:xfrm>
          <a:prstGeom prst="cloudCallout">
            <a:avLst>
              <a:gd name="adj1" fmla="val 34568"/>
              <a:gd name="adj2" fmla="val 70947"/>
            </a:avLst>
          </a:prstGeom>
          <a:solidFill>
            <a:srgbClr val="FFC000">
              <a:alpha val="50000"/>
            </a:srgbClr>
          </a:solidFill>
          <a:ln>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0" b="1" dirty="0">
                <a:ln w="10541" cmpd="sng">
                  <a:solidFill>
                    <a:schemeClr val="tx2">
                      <a:lumMod val="60000"/>
                      <a:lumOff val="40000"/>
                    </a:schemeClr>
                  </a:solidFill>
                  <a:prstDash val="solid"/>
                </a:ln>
                <a:solidFill>
                  <a:srgbClr val="7030A0"/>
                </a:solidFill>
                <a:latin typeface="Arial" panose="020B0604020202020204" pitchFamily="34" charset="0"/>
                <a:cs typeface="Arial" panose="020B0604020202020204" pitchFamily="34" charset="0"/>
              </a:rPr>
              <a:t>Tại sao ăn uống ko hợp lí sẽ dẫn đến phát sinh các bệnh ?</a:t>
            </a:r>
          </a:p>
        </p:txBody>
      </p:sp>
    </p:spTree>
    <p:extLst>
      <p:ext uri="{BB962C8B-B14F-4D97-AF65-F5344CB8AC3E}">
        <p14:creationId xmlns:p14="http://schemas.microsoft.com/office/powerpoint/2010/main" val="60787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checkerboard(across)">
                                      <p:cBhvr>
                                        <p:cTn id="10" dur="500"/>
                                        <p:tgtEl>
                                          <p:spTgt spid="3">
                                            <p:bg/>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heckerboard(across)">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3C5200-0C41-B443-9429-B9161CC57A66}"/>
              </a:ext>
            </a:extLst>
          </p:cNvPr>
          <p:cNvPicPr>
            <a:picLocks noChangeAspect="1"/>
          </p:cNvPicPr>
          <p:nvPr/>
        </p:nvPicPr>
        <p:blipFill>
          <a:blip r:embed="rId2"/>
          <a:stretch>
            <a:fillRect/>
          </a:stretch>
        </p:blipFill>
        <p:spPr>
          <a:xfrm>
            <a:off x="6795247" y="932330"/>
            <a:ext cx="5551831" cy="4858870"/>
          </a:xfrm>
          <a:prstGeom prst="rect">
            <a:avLst/>
          </a:prstGeom>
        </p:spPr>
      </p:pic>
      <p:pic>
        <p:nvPicPr>
          <p:cNvPr id="5" name="Picture 4">
            <a:extLst>
              <a:ext uri="{FF2B5EF4-FFF2-40B4-BE49-F238E27FC236}">
                <a16:creationId xmlns:a16="http://schemas.microsoft.com/office/drawing/2014/main" id="{C3193CCB-2E7A-3D45-AD39-5C59C928B343}"/>
              </a:ext>
            </a:extLst>
          </p:cNvPr>
          <p:cNvPicPr>
            <a:picLocks noChangeAspect="1"/>
          </p:cNvPicPr>
          <p:nvPr/>
        </p:nvPicPr>
        <p:blipFill>
          <a:blip r:embed="rId3"/>
          <a:stretch>
            <a:fillRect/>
          </a:stretch>
        </p:blipFill>
        <p:spPr>
          <a:xfrm>
            <a:off x="0" y="0"/>
            <a:ext cx="6947647" cy="7548281"/>
          </a:xfrm>
          <a:prstGeom prst="rect">
            <a:avLst/>
          </a:prstGeom>
        </p:spPr>
      </p:pic>
    </p:spTree>
    <p:extLst>
      <p:ext uri="{BB962C8B-B14F-4D97-AF65-F5344CB8AC3E}">
        <p14:creationId xmlns:p14="http://schemas.microsoft.com/office/powerpoint/2010/main" val="2361085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797E65-4F1E-E84B-9C09-05D461703450}"/>
              </a:ext>
            </a:extLst>
          </p:cNvPr>
          <p:cNvPicPr>
            <a:picLocks noChangeAspect="1"/>
          </p:cNvPicPr>
          <p:nvPr/>
        </p:nvPicPr>
        <p:blipFill>
          <a:blip r:embed="rId2"/>
          <a:stretch>
            <a:fillRect/>
          </a:stretch>
        </p:blipFill>
        <p:spPr>
          <a:xfrm>
            <a:off x="7731320" y="2496628"/>
            <a:ext cx="4626928" cy="4389082"/>
          </a:xfrm>
          <a:prstGeom prst="rect">
            <a:avLst/>
          </a:prstGeom>
          <a:ln>
            <a:noFill/>
          </a:ln>
          <a:effectLst>
            <a:softEdge rad="112500"/>
          </a:effectLst>
        </p:spPr>
      </p:pic>
      <p:sp>
        <p:nvSpPr>
          <p:cNvPr id="5" name="WordArt 4">
            <a:extLst>
              <a:ext uri="{FF2B5EF4-FFF2-40B4-BE49-F238E27FC236}">
                <a16:creationId xmlns:a16="http://schemas.microsoft.com/office/drawing/2014/main" id="{2AED3AA5-1E4B-614F-A4F0-1EB6379F0067}"/>
              </a:ext>
            </a:extLst>
          </p:cNvPr>
          <p:cNvSpPr>
            <a:spLocks noChangeArrowheads="1" noChangeShapeType="1" noTextEdit="1"/>
          </p:cNvSpPr>
          <p:nvPr/>
        </p:nvSpPr>
        <p:spPr bwMode="auto">
          <a:xfrm>
            <a:off x="3716592" y="432619"/>
            <a:ext cx="4345859" cy="838200"/>
          </a:xfrm>
          <a:prstGeom prst="rect">
            <a:avLst/>
          </a:prstGeom>
          <a:noFill/>
          <a:ln>
            <a:noFill/>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en-US" sz="3600" b="1" kern="10" dirty="0">
                <a:ln w="6600">
                  <a:solidFill>
                    <a:schemeClr val="accent2"/>
                  </a:solidFill>
                  <a:prstDash val="solid"/>
                </a:ln>
                <a:solidFill>
                  <a:srgbClr val="FFC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SINH HỌC 10</a:t>
            </a:r>
          </a:p>
        </p:txBody>
      </p:sp>
      <p:sp>
        <p:nvSpPr>
          <p:cNvPr id="6" name="AutoShape 9">
            <a:extLst>
              <a:ext uri="{FF2B5EF4-FFF2-40B4-BE49-F238E27FC236}">
                <a16:creationId xmlns:a16="http://schemas.microsoft.com/office/drawing/2014/main" id="{989C8A67-B9F6-7F48-96B1-F8BAB2A16ADF}"/>
              </a:ext>
            </a:extLst>
          </p:cNvPr>
          <p:cNvSpPr>
            <a:spLocks noChangeArrowheads="1"/>
          </p:cNvSpPr>
          <p:nvPr/>
        </p:nvSpPr>
        <p:spPr bwMode="auto">
          <a:xfrm>
            <a:off x="1441553" y="1420721"/>
            <a:ext cx="2380939" cy="1142106"/>
          </a:xfrm>
          <a:prstGeom prst="wave">
            <a:avLst>
              <a:gd name="adj1" fmla="val 13005"/>
              <a:gd name="adj2" fmla="val 0"/>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b="1" dirty="0">
                <a:solidFill>
                  <a:srgbClr val="FF0000"/>
                </a:solidFill>
                <a:latin typeface="Arial" panose="020B0604020202020204" pitchFamily="34" charset="0"/>
                <a:cs typeface="Arial" panose="020B0604020202020204" pitchFamily="34" charset="0"/>
              </a:rPr>
              <a:t>PHẦN 1</a:t>
            </a:r>
          </a:p>
        </p:txBody>
      </p:sp>
      <p:sp>
        <p:nvSpPr>
          <p:cNvPr id="7" name="AutoShape 10">
            <a:hlinkClick r:id="rId3"/>
            <a:extLst>
              <a:ext uri="{FF2B5EF4-FFF2-40B4-BE49-F238E27FC236}">
                <a16:creationId xmlns:a16="http://schemas.microsoft.com/office/drawing/2014/main" id="{00A2DBE5-8FC1-3B4C-8EC1-CADF2BD97EE3}"/>
              </a:ext>
            </a:extLst>
          </p:cNvPr>
          <p:cNvSpPr>
            <a:spLocks noChangeArrowheads="1"/>
          </p:cNvSpPr>
          <p:nvPr/>
        </p:nvSpPr>
        <p:spPr bwMode="auto">
          <a:xfrm>
            <a:off x="1441553" y="2652767"/>
            <a:ext cx="2380939" cy="1142106"/>
          </a:xfrm>
          <a:prstGeom prst="wave">
            <a:avLst>
              <a:gd name="adj1" fmla="val 13005"/>
              <a:gd name="adj2" fmla="val 0"/>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b="1" dirty="0">
                <a:solidFill>
                  <a:srgbClr val="FF0000"/>
                </a:solidFill>
                <a:latin typeface="Arial" panose="020B0604020202020204" pitchFamily="34" charset="0"/>
                <a:cs typeface="Arial" panose="020B0604020202020204" pitchFamily="34" charset="0"/>
              </a:rPr>
              <a:t>PHẦN 2</a:t>
            </a:r>
          </a:p>
        </p:txBody>
      </p:sp>
      <p:sp>
        <p:nvSpPr>
          <p:cNvPr id="8" name="AutoShape 11">
            <a:hlinkClick r:id="rId4"/>
            <a:extLst>
              <a:ext uri="{FF2B5EF4-FFF2-40B4-BE49-F238E27FC236}">
                <a16:creationId xmlns:a16="http://schemas.microsoft.com/office/drawing/2014/main" id="{7EE13071-EDC7-0D43-8B82-6E4D94EC973E}"/>
              </a:ext>
            </a:extLst>
          </p:cNvPr>
          <p:cNvSpPr>
            <a:spLocks noChangeArrowheads="1"/>
          </p:cNvSpPr>
          <p:nvPr/>
        </p:nvSpPr>
        <p:spPr bwMode="auto">
          <a:xfrm>
            <a:off x="1418683" y="3807439"/>
            <a:ext cx="2380940" cy="1142106"/>
          </a:xfrm>
          <a:prstGeom prst="wave">
            <a:avLst>
              <a:gd name="adj1" fmla="val 13005"/>
              <a:gd name="adj2" fmla="val 0"/>
            </a:avLst>
          </a:prstGeom>
          <a:solidFill>
            <a:srgbClr val="FFFF99"/>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2800" b="1" dirty="0">
                <a:solidFill>
                  <a:srgbClr val="FF0000"/>
                </a:solidFill>
                <a:latin typeface="Arial" panose="020B0604020202020204" pitchFamily="34" charset="0"/>
                <a:cs typeface="Arial" panose="020B0604020202020204" pitchFamily="34" charset="0"/>
              </a:rPr>
              <a:t>PHẦN 3</a:t>
            </a:r>
          </a:p>
        </p:txBody>
      </p:sp>
      <p:sp>
        <p:nvSpPr>
          <p:cNvPr id="9" name="AutoShape 12">
            <a:extLst>
              <a:ext uri="{FF2B5EF4-FFF2-40B4-BE49-F238E27FC236}">
                <a16:creationId xmlns:a16="http://schemas.microsoft.com/office/drawing/2014/main" id="{C393FC0C-8009-8744-B211-F227D172011B}"/>
              </a:ext>
            </a:extLst>
          </p:cNvPr>
          <p:cNvSpPr>
            <a:spLocks noChangeArrowheads="1"/>
          </p:cNvSpPr>
          <p:nvPr/>
        </p:nvSpPr>
        <p:spPr bwMode="auto">
          <a:xfrm>
            <a:off x="3822492" y="1630718"/>
            <a:ext cx="6858180" cy="838200"/>
          </a:xfrm>
          <a:prstGeom prst="flowChartAlternateProces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chemeClr val="accent4"/>
                </a:solidFill>
                <a:latin typeface="Arial" panose="020B0604020202020204" pitchFamily="34" charset="0"/>
                <a:cs typeface="Arial" panose="020B0604020202020204" pitchFamily="34" charset="0"/>
              </a:rPr>
              <a:t>GIỚI THIỆU CHUNG VỀ THẾ GIỚI SỐNG</a:t>
            </a:r>
          </a:p>
        </p:txBody>
      </p:sp>
      <p:sp>
        <p:nvSpPr>
          <p:cNvPr id="10" name="AutoShape 13">
            <a:extLst>
              <a:ext uri="{FF2B5EF4-FFF2-40B4-BE49-F238E27FC236}">
                <a16:creationId xmlns:a16="http://schemas.microsoft.com/office/drawing/2014/main" id="{1FD0ED72-52DA-EE41-966D-4423F7F57EC2}"/>
              </a:ext>
            </a:extLst>
          </p:cNvPr>
          <p:cNvSpPr>
            <a:spLocks noChangeArrowheads="1"/>
          </p:cNvSpPr>
          <p:nvPr/>
        </p:nvSpPr>
        <p:spPr bwMode="auto">
          <a:xfrm>
            <a:off x="3822492" y="2795471"/>
            <a:ext cx="3212059" cy="842008"/>
          </a:xfrm>
          <a:prstGeom prst="flowChartAlternateProces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chemeClr val="accent4"/>
                </a:solidFill>
                <a:latin typeface="Arial" panose="020B0604020202020204" pitchFamily="34" charset="0"/>
                <a:cs typeface="Arial" panose="020B0604020202020204" pitchFamily="34" charset="0"/>
              </a:rPr>
              <a:t>SINH HỌC TẾ BÀO</a:t>
            </a:r>
          </a:p>
        </p:txBody>
      </p:sp>
      <p:sp>
        <p:nvSpPr>
          <p:cNvPr id="11" name="AutoShape 14">
            <a:extLst>
              <a:ext uri="{FF2B5EF4-FFF2-40B4-BE49-F238E27FC236}">
                <a16:creationId xmlns:a16="http://schemas.microsoft.com/office/drawing/2014/main" id="{8F2FAC9C-DEFE-6D44-9AF7-3C96C60D3FFD}"/>
              </a:ext>
            </a:extLst>
          </p:cNvPr>
          <p:cNvSpPr>
            <a:spLocks noChangeArrowheads="1"/>
          </p:cNvSpPr>
          <p:nvPr/>
        </p:nvSpPr>
        <p:spPr bwMode="auto">
          <a:xfrm>
            <a:off x="3832411" y="3964032"/>
            <a:ext cx="4080183" cy="842008"/>
          </a:xfrm>
          <a:prstGeom prst="flowChartAlternateProcess">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dirty="0">
                <a:solidFill>
                  <a:schemeClr val="accent4"/>
                </a:solidFill>
                <a:latin typeface="Arial" panose="020B0604020202020204" pitchFamily="34" charset="0"/>
                <a:cs typeface="Arial" panose="020B0604020202020204" pitchFamily="34" charset="0"/>
              </a:rPr>
              <a:t>SINH HỌC VI SINH VẬT</a:t>
            </a:r>
          </a:p>
        </p:txBody>
      </p:sp>
      <p:pic>
        <p:nvPicPr>
          <p:cNvPr id="12" name="Picture 11">
            <a:extLst>
              <a:ext uri="{FF2B5EF4-FFF2-40B4-BE49-F238E27FC236}">
                <a16:creationId xmlns:a16="http://schemas.microsoft.com/office/drawing/2014/main" id="{07A17CB4-5063-5647-8CE9-E065D0E294B4}"/>
              </a:ext>
            </a:extLst>
          </p:cNvPr>
          <p:cNvPicPr>
            <a:picLocks noChangeAspect="1"/>
          </p:cNvPicPr>
          <p:nvPr/>
        </p:nvPicPr>
        <p:blipFill>
          <a:blip r:embed="rId5"/>
          <a:stretch>
            <a:fillRect/>
          </a:stretch>
        </p:blipFill>
        <p:spPr>
          <a:xfrm>
            <a:off x="8196090" y="2562827"/>
            <a:ext cx="3663348" cy="4193578"/>
          </a:xfrm>
          <a:prstGeom prst="rect">
            <a:avLst/>
          </a:prstGeom>
          <a:ln>
            <a:noFill/>
          </a:ln>
          <a:effectLst>
            <a:softEdge rad="112500"/>
          </a:effectLst>
        </p:spPr>
      </p:pic>
      <p:pic>
        <p:nvPicPr>
          <p:cNvPr id="13" name="Picture 12">
            <a:extLst>
              <a:ext uri="{FF2B5EF4-FFF2-40B4-BE49-F238E27FC236}">
                <a16:creationId xmlns:a16="http://schemas.microsoft.com/office/drawing/2014/main" id="{260B50C0-D64C-9240-B807-E3831F994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02023" y="2828817"/>
            <a:ext cx="4174682" cy="2933700"/>
          </a:xfrm>
          <a:prstGeom prst="rect">
            <a:avLst/>
          </a:prstGeom>
        </p:spPr>
      </p:pic>
    </p:spTree>
    <p:extLst>
      <p:ext uri="{BB962C8B-B14F-4D97-AF65-F5344CB8AC3E}">
        <p14:creationId xmlns:p14="http://schemas.microsoft.com/office/powerpoint/2010/main" val="290733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childTnLst>
                          </p:cTn>
                        </p:par>
                        <p:par>
                          <p:cTn id="15" fill="hold">
                            <p:stCondLst>
                              <p:cond delay="500"/>
                            </p:stCondLst>
                            <p:childTnLst>
                              <p:par>
                                <p:cTn id="16" presetID="5"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heckerboard(across)">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1500"/>
                                        <p:tgtEl>
                                          <p:spTgt spid="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par>
                          <p:cTn id="27" fill="hold">
                            <p:stCondLst>
                              <p:cond delay="1500"/>
                            </p:stCondLst>
                            <p:childTnLst>
                              <p:par>
                                <p:cTn id="28" presetID="12" presetClass="exit" presetSubtype="4" fill="hold" nodeType="afterEffect">
                                  <p:stCondLst>
                                    <p:cond delay="0"/>
                                  </p:stCondLst>
                                  <p:childTnLst>
                                    <p:anim calcmode="lin" valueType="num">
                                      <p:cBhvr additive="base">
                                        <p:cTn id="29" dur="250"/>
                                        <p:tgtEl>
                                          <p:spTgt spid="12"/>
                                        </p:tgtEl>
                                        <p:attrNameLst>
                                          <p:attrName>ppt_y</p:attrName>
                                        </p:attrNameLst>
                                      </p:cBhvr>
                                      <p:tavLst>
                                        <p:tav tm="0">
                                          <p:val>
                                            <p:strVal val="#ppt_y"/>
                                          </p:val>
                                        </p:tav>
                                        <p:tav tm="100000">
                                          <p:val>
                                            <p:strVal val="#ppt_y+#ppt_h*1.125000"/>
                                          </p:val>
                                        </p:tav>
                                      </p:tavLst>
                                    </p:anim>
                                    <p:animEffect transition="out" filter="wipe(down)">
                                      <p:cBhvr>
                                        <p:cTn id="30" dur="250"/>
                                        <p:tgtEl>
                                          <p:spTgt spid="12"/>
                                        </p:tgtEl>
                                      </p:cBhvr>
                                    </p:animEffect>
                                    <p:set>
                                      <p:cBhvr>
                                        <p:cTn id="31" dur="1" fill="hold">
                                          <p:stCondLst>
                                            <p:cond delay="249"/>
                                          </p:stCondLst>
                                        </p:cTn>
                                        <p:tgtEl>
                                          <p:spTgt spid="12"/>
                                        </p:tgtEl>
                                        <p:attrNameLst>
                                          <p:attrName>style.visibility</p:attrName>
                                        </p:attrNameLst>
                                      </p:cBhvr>
                                      <p:to>
                                        <p:strVal val="hidden"/>
                                      </p:to>
                                    </p:set>
                                  </p:childTnLst>
                                </p:cTn>
                              </p:par>
                            </p:childTnLst>
                          </p:cTn>
                        </p:par>
                        <p:par>
                          <p:cTn id="32" fill="hold">
                            <p:stCondLst>
                              <p:cond delay="1750"/>
                            </p:stCondLst>
                            <p:childTnLst>
                              <p:par>
                                <p:cTn id="33" presetID="5" presetClass="entr" presetSubtype="1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linds(horizontal)">
                                      <p:cBhvr>
                                        <p:cTn id="40" dur="1250"/>
                                        <p:tgtEl>
                                          <p:spTgt spid="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linds(horizontal)">
                                      <p:cBhvr>
                                        <p:cTn id="43" dur="500"/>
                                        <p:tgtEl>
                                          <p:spTgt spid="11"/>
                                        </p:tgtEl>
                                      </p:cBhvr>
                                    </p:animEffect>
                                  </p:childTnLst>
                                </p:cTn>
                              </p:par>
                            </p:childTnLst>
                          </p:cTn>
                        </p:par>
                        <p:par>
                          <p:cTn id="44" fill="hold">
                            <p:stCondLst>
                              <p:cond delay="1250"/>
                            </p:stCondLst>
                            <p:childTnLst>
                              <p:par>
                                <p:cTn id="45" presetID="12" presetClass="exit" presetSubtype="4" fill="hold" nodeType="afterEffect">
                                  <p:stCondLst>
                                    <p:cond delay="0"/>
                                  </p:stCondLst>
                                  <p:childTnLst>
                                    <p:anim calcmode="lin" valueType="num">
                                      <p:cBhvr additive="base">
                                        <p:cTn id="46" dur="250"/>
                                        <p:tgtEl>
                                          <p:spTgt spid="13"/>
                                        </p:tgtEl>
                                        <p:attrNameLst>
                                          <p:attrName>ppt_y</p:attrName>
                                        </p:attrNameLst>
                                      </p:cBhvr>
                                      <p:tavLst>
                                        <p:tav tm="0">
                                          <p:val>
                                            <p:strVal val="#ppt_y"/>
                                          </p:val>
                                        </p:tav>
                                        <p:tav tm="100000">
                                          <p:val>
                                            <p:strVal val="#ppt_y+#ppt_h*1.125000"/>
                                          </p:val>
                                        </p:tav>
                                      </p:tavLst>
                                    </p:anim>
                                    <p:animEffect transition="out" filter="wipe(down)">
                                      <p:cBhvr>
                                        <p:cTn id="47" dur="250"/>
                                        <p:tgtEl>
                                          <p:spTgt spid="13"/>
                                        </p:tgtEl>
                                      </p:cBhvr>
                                    </p:animEffect>
                                    <p:set>
                                      <p:cBhvr>
                                        <p:cTn id="48" dur="1" fill="hold">
                                          <p:stCondLst>
                                            <p:cond delay="249"/>
                                          </p:stCondLst>
                                        </p:cTn>
                                        <p:tgtEl>
                                          <p:spTgt spid="13"/>
                                        </p:tgtEl>
                                        <p:attrNameLst>
                                          <p:attrName>style.visibility</p:attrName>
                                        </p:attrNameLst>
                                      </p:cBhvr>
                                      <p:to>
                                        <p:strVal val="hidden"/>
                                      </p:to>
                                    </p:set>
                                  </p:childTnLst>
                                </p:cTn>
                              </p:par>
                            </p:childTnLst>
                          </p:cTn>
                        </p:par>
                        <p:par>
                          <p:cTn id="49" fill="hold">
                            <p:stCondLst>
                              <p:cond delay="1500"/>
                            </p:stCondLst>
                            <p:childTnLst>
                              <p:par>
                                <p:cTn id="50" presetID="5" presetClass="entr" presetSubtype="1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heckerboard(across)">
                                      <p:cBhvr>
                                        <p:cTn id="5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2D193B-8D78-724C-A47D-5634B261D9FD}"/>
              </a:ext>
            </a:extLst>
          </p:cNvPr>
          <p:cNvSpPr txBox="1"/>
          <p:nvPr/>
        </p:nvSpPr>
        <p:spPr>
          <a:xfrm>
            <a:off x="114297" y="2600324"/>
            <a:ext cx="5557841" cy="1323439"/>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3.Thế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giới</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sống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liên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tục</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tiến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hoá</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7380278-8964-2D41-87B6-67CCCF02E8BD}"/>
              </a:ext>
            </a:extLst>
          </p:cNvPr>
          <p:cNvPicPr>
            <a:picLocks noChangeAspect="1"/>
          </p:cNvPicPr>
          <p:nvPr/>
        </p:nvPicPr>
        <p:blipFill>
          <a:blip r:embed="rId2"/>
          <a:stretch>
            <a:fillRect/>
          </a:stretch>
        </p:blipFill>
        <p:spPr>
          <a:xfrm>
            <a:off x="5561011" y="0"/>
            <a:ext cx="6630989" cy="6929034"/>
          </a:xfrm>
          <a:prstGeom prst="rect">
            <a:avLst/>
          </a:prstGeom>
        </p:spPr>
      </p:pic>
    </p:spTree>
    <p:extLst>
      <p:ext uri="{BB962C8B-B14F-4D97-AF65-F5344CB8AC3E}">
        <p14:creationId xmlns:p14="http://schemas.microsoft.com/office/powerpoint/2010/main" val="110129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091325-2C46-EE47-8BB0-E762729633D2}"/>
              </a:ext>
            </a:extLst>
          </p:cNvPr>
          <p:cNvSpPr txBox="1"/>
          <p:nvPr/>
        </p:nvSpPr>
        <p:spPr>
          <a:xfrm>
            <a:off x="285750" y="214313"/>
            <a:ext cx="788670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3.Thế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giới</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sống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liên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tục</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tiến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hoá</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08FB2805-85D7-EA49-B220-67DD4004438D}"/>
              </a:ext>
            </a:extLst>
          </p:cNvPr>
          <p:cNvSpPr/>
          <p:nvPr/>
        </p:nvSpPr>
        <p:spPr>
          <a:xfrm>
            <a:off x="285750" y="2090172"/>
            <a:ext cx="5614987" cy="3046988"/>
          </a:xfrm>
          <a:prstGeom prst="rect">
            <a:avLst/>
          </a:prstGeom>
        </p:spPr>
        <p:txBody>
          <a:bodyPr wrap="square">
            <a:spAutoFit/>
          </a:bodyPr>
          <a:lstStyle/>
          <a:p>
            <a:pPr marL="457200" indent="-457200" algn="just">
              <a:buFont typeface="Wingdings" pitchFamily="2" charset="2"/>
              <a:buChar char="v"/>
            </a:pP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ADN</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2060"/>
                </a:solidFill>
                <a:effectLst/>
                <a:latin typeface="Times New Roman" panose="02020603050405020304" pitchFamily="18" charset="0"/>
                <a:cs typeface="Times New Roman" panose="02020603050405020304" pitchFamily="18" charset="0"/>
              </a:rPr>
              <a:t> </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1DED0C4-3CA8-F740-B094-8B4814781A2B}"/>
              </a:ext>
            </a:extLst>
          </p:cNvPr>
          <p:cNvPicPr>
            <a:picLocks noChangeAspect="1"/>
          </p:cNvPicPr>
          <p:nvPr/>
        </p:nvPicPr>
        <p:blipFill>
          <a:blip r:embed="rId2"/>
          <a:stretch>
            <a:fillRect/>
          </a:stretch>
        </p:blipFill>
        <p:spPr>
          <a:xfrm>
            <a:off x="10601325" y="0"/>
            <a:ext cx="1590675" cy="1310729"/>
          </a:xfrm>
          <a:prstGeom prst="rect">
            <a:avLst/>
          </a:prstGeom>
        </p:spPr>
      </p:pic>
      <p:pic>
        <p:nvPicPr>
          <p:cNvPr id="7" name="Picture 6">
            <a:extLst>
              <a:ext uri="{FF2B5EF4-FFF2-40B4-BE49-F238E27FC236}">
                <a16:creationId xmlns:a16="http://schemas.microsoft.com/office/drawing/2014/main" id="{49C850F3-309E-9C43-B879-3AD76340A1CC}"/>
              </a:ext>
            </a:extLst>
          </p:cNvPr>
          <p:cNvPicPr>
            <a:picLocks noChangeAspect="1"/>
          </p:cNvPicPr>
          <p:nvPr/>
        </p:nvPicPr>
        <p:blipFill>
          <a:blip r:embed="rId2"/>
          <a:stretch>
            <a:fillRect/>
          </a:stretch>
        </p:blipFill>
        <p:spPr>
          <a:xfrm>
            <a:off x="-337078" y="5397798"/>
            <a:ext cx="1980141" cy="1631652"/>
          </a:xfrm>
          <a:prstGeom prst="rect">
            <a:avLst/>
          </a:prstGeom>
        </p:spPr>
      </p:pic>
      <p:pic>
        <p:nvPicPr>
          <p:cNvPr id="11" name="Picture 10">
            <a:extLst>
              <a:ext uri="{FF2B5EF4-FFF2-40B4-BE49-F238E27FC236}">
                <a16:creationId xmlns:a16="http://schemas.microsoft.com/office/drawing/2014/main" id="{6FE87AFA-A34F-9C41-9208-6FFA651E8C75}"/>
              </a:ext>
            </a:extLst>
          </p:cNvPr>
          <p:cNvPicPr>
            <a:picLocks noChangeAspect="1"/>
          </p:cNvPicPr>
          <p:nvPr/>
        </p:nvPicPr>
        <p:blipFill>
          <a:blip r:embed="rId3"/>
          <a:stretch>
            <a:fillRect/>
          </a:stretch>
        </p:blipFill>
        <p:spPr>
          <a:xfrm>
            <a:off x="6138864" y="1112790"/>
            <a:ext cx="5414963" cy="5773786"/>
          </a:xfrm>
          <a:prstGeom prst="rect">
            <a:avLst/>
          </a:prstGeom>
          <a:ln>
            <a:noFill/>
          </a:ln>
          <a:effectLst>
            <a:softEdge rad="112500"/>
          </a:effectLst>
        </p:spPr>
      </p:pic>
    </p:spTree>
    <p:extLst>
      <p:ext uri="{BB962C8B-B14F-4D97-AF65-F5344CB8AC3E}">
        <p14:creationId xmlns:p14="http://schemas.microsoft.com/office/powerpoint/2010/main" val="132069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396028-F3F2-964B-B1A8-63355F307F82}"/>
              </a:ext>
            </a:extLst>
          </p:cNvPr>
          <p:cNvSpPr txBox="1"/>
          <p:nvPr/>
        </p:nvSpPr>
        <p:spPr>
          <a:xfrm>
            <a:off x="285750" y="214313"/>
            <a:ext cx="788670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3.Thế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giới</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sống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liên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tục</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tiến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hoá</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3C72E31E-3267-0343-9ED7-6F47E50C7909}"/>
              </a:ext>
            </a:extLst>
          </p:cNvPr>
          <p:cNvSpPr/>
          <p:nvPr/>
        </p:nvSpPr>
        <p:spPr>
          <a:xfrm>
            <a:off x="0" y="2354645"/>
            <a:ext cx="5394941" cy="3360022"/>
          </a:xfrm>
          <a:prstGeom prst="rect">
            <a:avLst/>
          </a:prstGeom>
        </p:spPr>
        <p:txBody>
          <a:bodyPr wrap="square">
            <a:spAutoFit/>
          </a:bodyPr>
          <a:lstStyle/>
          <a:p>
            <a:pPr marL="457200" lvl="0" indent="-457200" algn="just">
              <a:lnSpc>
                <a:spcPct val="112000"/>
              </a:lnSpc>
              <a:spcAft>
                <a:spcPts val="0"/>
              </a:spcAft>
              <a:buFont typeface="Wingdings" pitchFamily="2" charset="2"/>
              <a:buChar char="v"/>
              <a:tabLst>
                <a:tab pos="270510" algn="l"/>
              </a:tabLst>
            </a:pP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luôn</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dirty="0">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3200" dirty="0">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ngừng</a:t>
            </a:r>
            <a:r>
              <a:rPr lang="en-US" sz="3200" dirty="0">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dirty="0">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53FA"/>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lọc</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nghi</a:t>
            </a:r>
            <a:r>
              <a:rPr lang="en-US" sz="32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u="none" strike="noStrike"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4784944-E23A-3D41-981C-3810B04EA64F}"/>
              </a:ext>
            </a:extLst>
          </p:cNvPr>
          <p:cNvPicPr>
            <a:picLocks noChangeAspect="1"/>
          </p:cNvPicPr>
          <p:nvPr/>
        </p:nvPicPr>
        <p:blipFill>
          <a:blip r:embed="rId2"/>
          <a:stretch>
            <a:fillRect/>
          </a:stretch>
        </p:blipFill>
        <p:spPr>
          <a:xfrm>
            <a:off x="5352081" y="946049"/>
            <a:ext cx="6911360" cy="5483326"/>
          </a:xfrm>
          <a:prstGeom prst="ellipse">
            <a:avLst/>
          </a:prstGeom>
          <a:ln>
            <a:noFill/>
          </a:ln>
          <a:effectLst>
            <a:softEdge rad="112500"/>
          </a:effectLst>
        </p:spPr>
      </p:pic>
    </p:spTree>
    <p:extLst>
      <p:ext uri="{BB962C8B-B14F-4D97-AF65-F5344CB8AC3E}">
        <p14:creationId xmlns:p14="http://schemas.microsoft.com/office/powerpoint/2010/main" val="337951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A81ED-2398-D048-B1E8-98FF882A7CA1}"/>
              </a:ext>
            </a:extLst>
          </p:cNvPr>
          <p:cNvSpPr txBox="1"/>
          <p:nvPr/>
        </p:nvSpPr>
        <p:spPr>
          <a:xfrm>
            <a:off x="285750" y="214313"/>
            <a:ext cx="7886700" cy="70788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3.Thế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giới</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sống</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liên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tục</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tiến</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 </a:t>
            </a:r>
            <a:r>
              <a:rPr lang="en-US" sz="4000" i="1" dirty="0" err="1">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hoá</a:t>
            </a:r>
            <a:r>
              <a:rPr lang="en-US" sz="4000" i="1" dirty="0">
                <a:ln w="0"/>
                <a:solidFill>
                  <a:srgbClr val="0053FA"/>
                </a:solidFill>
                <a:effectLst>
                  <a:reflection blurRad="6350" stA="53000" endA="300" endPos="35500" dir="5400000" sy="-90000" algn="bl" rotWithShape="0"/>
                </a:effectLst>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97A4ED0F-7195-4A4E-BFA6-78DEEE56F457}"/>
              </a:ext>
            </a:extLst>
          </p:cNvPr>
          <p:cNvSpPr/>
          <p:nvPr/>
        </p:nvSpPr>
        <p:spPr>
          <a:xfrm>
            <a:off x="5900749" y="2255042"/>
            <a:ext cx="6167441" cy="1983685"/>
          </a:xfrm>
          <a:prstGeom prst="rect">
            <a:avLst/>
          </a:prstGeom>
        </p:spPr>
        <p:txBody>
          <a:bodyPr wrap="square">
            <a:spAutoFit/>
          </a:bodyPr>
          <a:lstStyle/>
          <a:p>
            <a:pPr marL="457200" lvl="0" indent="-457200" algn="just">
              <a:lnSpc>
                <a:spcPct val="112000"/>
              </a:lnSpc>
              <a:spcAft>
                <a:spcPts val="0"/>
              </a:spcAft>
              <a:buFont typeface="Wingdings" pitchFamily="2" charset="2"/>
              <a:buChar char="v"/>
              <a:tabLst>
                <a:tab pos="270510" algn="l"/>
              </a:tabLst>
            </a:pP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Dù</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b="1"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b="1" i="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2800" dirty="0">
                <a:solidFill>
                  <a:srgbClr val="39742B"/>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u="none" strike="noStrike" dirty="0">
              <a:solidFill>
                <a:srgbClr val="39742B"/>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20C1E95-7B4B-B949-B580-265C4E7C70B6}"/>
              </a:ext>
            </a:extLst>
          </p:cNvPr>
          <p:cNvPicPr>
            <a:picLocks noChangeAspect="1"/>
          </p:cNvPicPr>
          <p:nvPr/>
        </p:nvPicPr>
        <p:blipFill>
          <a:blip r:embed="rId2"/>
          <a:stretch>
            <a:fillRect/>
          </a:stretch>
        </p:blipFill>
        <p:spPr>
          <a:xfrm>
            <a:off x="-1" y="984685"/>
            <a:ext cx="5834067" cy="5873315"/>
          </a:xfrm>
          <a:prstGeom prst="rect">
            <a:avLst/>
          </a:prstGeom>
        </p:spPr>
      </p:pic>
    </p:spTree>
    <p:extLst>
      <p:ext uri="{BB962C8B-B14F-4D97-AF65-F5344CB8AC3E}">
        <p14:creationId xmlns:p14="http://schemas.microsoft.com/office/powerpoint/2010/main" val="20233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879" y="382792"/>
            <a:ext cx="788328" cy="648315"/>
          </a:xfrm>
          <a:prstGeom prst="rect">
            <a:avLst/>
          </a:prstGeom>
        </p:spPr>
      </p:pic>
      <p:sp>
        <p:nvSpPr>
          <p:cNvPr id="5" name="椭圆 31"/>
          <p:cNvSpPr/>
          <p:nvPr/>
        </p:nvSpPr>
        <p:spPr>
          <a:xfrm rot="16200000" flipH="1">
            <a:off x="6189623" y="765553"/>
            <a:ext cx="5290221" cy="581918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tx1">
                  <a:lumMod val="75000"/>
                  <a:lumOff val="25000"/>
                </a:schemeClr>
              </a:solidFill>
              <a:latin typeface="Arial"/>
              <a:ea typeface="微软雅黑"/>
              <a:sym typeface="Arial"/>
            </a:endParaRPr>
          </a:p>
        </p:txBody>
      </p:sp>
      <p:sp>
        <p:nvSpPr>
          <p:cNvPr id="6" name="椭圆 31"/>
          <p:cNvSpPr/>
          <p:nvPr/>
        </p:nvSpPr>
        <p:spPr>
          <a:xfrm rot="5400000">
            <a:off x="952875" y="960132"/>
            <a:ext cx="5290221" cy="543003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no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solidFill>
                <a:schemeClr val="tx1">
                  <a:lumMod val="75000"/>
                  <a:lumOff val="25000"/>
                </a:schemeClr>
              </a:solidFill>
              <a:latin typeface="Arial"/>
              <a:ea typeface="微软雅黑"/>
              <a:sym typeface="Arial"/>
            </a:endParaRPr>
          </a:p>
        </p:txBody>
      </p:sp>
      <p:sp>
        <p:nvSpPr>
          <p:cNvPr id="8" name="文本框 7"/>
          <p:cNvSpPr txBox="1"/>
          <p:nvPr/>
        </p:nvSpPr>
        <p:spPr>
          <a:xfrm>
            <a:off x="1405590" y="1363931"/>
            <a:ext cx="4442242" cy="646331"/>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pPr algn="ctr"/>
            <a:r>
              <a:rPr lang="en-US" altLang="zh-CN" sz="3600" b="1" spc="0" dirty="0">
                <a:solidFill>
                  <a:srgbClr val="FF0000"/>
                </a:solidFill>
                <a:latin typeface="Arial" panose="020B0604020202020204" pitchFamily="34" charset="0"/>
                <a:ea typeface="微软雅黑"/>
                <a:cs typeface="Arial" panose="020B0604020202020204" pitchFamily="34" charset="0"/>
                <a:sym typeface="Arial"/>
              </a:rPr>
              <a:t>VẬT KHÔNG SỐNG</a:t>
            </a:r>
            <a:endParaRPr lang="zh-CN" altLang="en-US" sz="3600" b="1" spc="0" dirty="0">
              <a:solidFill>
                <a:srgbClr val="FF0000"/>
              </a:solidFill>
              <a:latin typeface="Arial" panose="020B0604020202020204" pitchFamily="34" charset="0"/>
              <a:ea typeface="微软雅黑"/>
              <a:cs typeface="Arial" panose="020B0604020202020204" pitchFamily="34" charset="0"/>
              <a:sym typeface="Arial"/>
            </a:endParaRPr>
          </a:p>
        </p:txBody>
      </p:sp>
      <p:sp>
        <p:nvSpPr>
          <p:cNvPr id="9" name="文本框 8"/>
          <p:cNvSpPr txBox="1"/>
          <p:nvPr/>
        </p:nvSpPr>
        <p:spPr>
          <a:xfrm>
            <a:off x="1039131" y="2114197"/>
            <a:ext cx="4936535" cy="3539430"/>
          </a:xfrm>
          <a:prstGeom prst="rect">
            <a:avLst/>
          </a:prstGeom>
          <a:noFill/>
        </p:spPr>
        <p:txBody>
          <a:bodyPr wrap="square" rtlCol="0">
            <a:spAutoFit/>
          </a:bodyPr>
          <a:lstStyle>
            <a:defPPr>
              <a:defRPr lang="zh-CN"/>
            </a:defPPr>
            <a:lvl1pPr algn="just">
              <a:lnSpc>
                <a:spcPct val="125000"/>
              </a:lnSpc>
              <a:defRPr sz="1600">
                <a:solidFill>
                  <a:schemeClr val="accent1">
                    <a:lumMod val="50000"/>
                  </a:schemeClr>
                </a:solidFill>
                <a:latin typeface="华文细黑" pitchFamily="2" charset="-122"/>
                <a:ea typeface="华文细黑" pitchFamily="2" charset="-122"/>
              </a:defRPr>
            </a:lvl1pPr>
          </a:lstStyle>
          <a:p>
            <a:pPr marL="342900" indent="-342900">
              <a:lnSpc>
                <a:spcPct val="100000"/>
              </a:lnSpc>
              <a:buFont typeface="Wingdings" panose="05000000000000000000" pitchFamily="2" charset="2"/>
              <a:buChar char="ü"/>
            </a:pPr>
            <a:r>
              <a:rPr lang="en-US" altLang="zh-CN" sz="2800" dirty="0" err="1">
                <a:solidFill>
                  <a:schemeClr val="accent2">
                    <a:lumMod val="75000"/>
                  </a:schemeClr>
                </a:solidFill>
                <a:latin typeface="Arial" panose="020B0604020202020204" pitchFamily="34" charset="0"/>
                <a:ea typeface="微软雅黑"/>
                <a:cs typeface="Arial" panose="020B0604020202020204" pitchFamily="34" charset="0"/>
                <a:sym typeface="Arial"/>
              </a:rPr>
              <a:t>Không</a:t>
            </a:r>
            <a:r>
              <a:rPr lang="en-US" altLang="zh-CN" sz="2800" dirty="0">
                <a:solidFill>
                  <a:schemeClr val="accent2">
                    <a:lumMod val="75000"/>
                  </a:schemeClr>
                </a:solidFill>
                <a:latin typeface="Arial" panose="020B0604020202020204" pitchFamily="34" charset="0"/>
                <a:ea typeface="微软雅黑"/>
                <a:cs typeface="Arial" panose="020B0604020202020204" pitchFamily="34" charset="0"/>
                <a:sym typeface="Arial"/>
              </a:rPr>
              <a:t> </a:t>
            </a:r>
            <a:r>
              <a:rPr lang="vi-VN" sz="2800" b="0" i="0" dirty="0">
                <a:solidFill>
                  <a:schemeClr val="accent2">
                    <a:lumMod val="75000"/>
                  </a:schemeClr>
                </a:solidFill>
                <a:effectLst/>
                <a:latin typeface="Arial" panose="020B0604020202020204" pitchFamily="34" charset="0"/>
                <a:cs typeface="Arial" panose="020B0604020202020204" pitchFamily="34" charset="0"/>
              </a:rPr>
              <a:t>lấy các chất cần thiết và loại bỏ các chất thải ra ngoài</a:t>
            </a:r>
            <a:r>
              <a:rPr lang="en-US" altLang="zh-CN" sz="2800" dirty="0">
                <a:solidFill>
                  <a:schemeClr val="accent2">
                    <a:lumMod val="75000"/>
                  </a:schemeClr>
                </a:solidFill>
                <a:latin typeface="Arial" panose="020B0604020202020204" pitchFamily="34" charset="0"/>
                <a:ea typeface="微软雅黑"/>
                <a:cs typeface="Arial" panose="020B0604020202020204" pitchFamily="34" charset="0"/>
                <a:sym typeface="Arial"/>
              </a:rPr>
              <a:t>,...</a:t>
            </a:r>
          </a:p>
          <a:p>
            <a:pPr marL="342900" indent="-342900">
              <a:lnSpc>
                <a:spcPct val="100000"/>
              </a:lnSpc>
              <a:buFont typeface="Wingdings" panose="05000000000000000000" pitchFamily="2" charset="2"/>
              <a:buChar char="ü"/>
            </a:pP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Không</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biết</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vui</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buồn</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không</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có</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phản</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7030A0"/>
                </a:solidFill>
                <a:latin typeface="Arial" panose="020B0604020202020204" pitchFamily="34" charset="0"/>
                <a:ea typeface="微软雅黑"/>
                <a:cs typeface="Arial" panose="020B0604020202020204" pitchFamily="34" charset="0"/>
                <a:sym typeface="Arial"/>
              </a:rPr>
              <a:t>xạ</a:t>
            </a:r>
            <a:r>
              <a:rPr lang="en-US" altLang="zh-CN" sz="2800" dirty="0">
                <a:solidFill>
                  <a:srgbClr val="7030A0"/>
                </a:solidFill>
                <a:latin typeface="Arial" panose="020B0604020202020204" pitchFamily="34" charset="0"/>
                <a:ea typeface="微软雅黑"/>
                <a:cs typeface="Arial" panose="020B0604020202020204" pitchFamily="34" charset="0"/>
                <a:sym typeface="Arial"/>
              </a:rPr>
              <a:t>…</a:t>
            </a:r>
          </a:p>
          <a:p>
            <a:pPr marL="342900" indent="-342900">
              <a:lnSpc>
                <a:spcPct val="100000"/>
              </a:lnSpc>
              <a:buFont typeface="Wingdings" panose="05000000000000000000" pitchFamily="2" charset="2"/>
              <a:buChar char="ü"/>
            </a:pPr>
            <a:r>
              <a:rPr lang="en-US" altLang="zh-CN" sz="2800" dirty="0" err="1">
                <a:solidFill>
                  <a:schemeClr val="accent6">
                    <a:lumMod val="50000"/>
                  </a:schemeClr>
                </a:solidFill>
                <a:latin typeface="Arial" panose="020B0604020202020204" pitchFamily="34" charset="0"/>
                <a:ea typeface="微软雅黑"/>
                <a:cs typeface="Arial" panose="020B0604020202020204" pitchFamily="34" charset="0"/>
                <a:sym typeface="Arial"/>
              </a:rPr>
              <a:t>Không</a:t>
            </a:r>
            <a:r>
              <a:rPr lang="en-US" altLang="zh-CN" sz="2800" dirty="0">
                <a:solidFill>
                  <a:schemeClr val="accent6">
                    <a:lumMod val="50000"/>
                  </a:schemeClr>
                </a:solidFill>
                <a:latin typeface="Arial" panose="020B0604020202020204" pitchFamily="34" charset="0"/>
                <a:ea typeface="微软雅黑"/>
                <a:cs typeface="Arial" panose="020B0604020202020204" pitchFamily="34" charset="0"/>
                <a:sym typeface="Arial"/>
              </a:rPr>
              <a:t> </a:t>
            </a:r>
            <a:r>
              <a:rPr lang="en-US" altLang="zh-CN" sz="2800" dirty="0" err="1">
                <a:solidFill>
                  <a:schemeClr val="accent6">
                    <a:lumMod val="50000"/>
                  </a:schemeClr>
                </a:solidFill>
                <a:latin typeface="Arial" panose="020B0604020202020204" pitchFamily="34" charset="0"/>
                <a:ea typeface="微软雅黑"/>
                <a:cs typeface="Arial" panose="020B0604020202020204" pitchFamily="34" charset="0"/>
                <a:sym typeface="Arial"/>
              </a:rPr>
              <a:t>chuyển</a:t>
            </a:r>
            <a:r>
              <a:rPr lang="en-US" altLang="zh-CN" sz="2800" dirty="0">
                <a:solidFill>
                  <a:schemeClr val="accent6">
                    <a:lumMod val="50000"/>
                  </a:schemeClr>
                </a:solidFill>
                <a:latin typeface="Arial" panose="020B0604020202020204" pitchFamily="34" charset="0"/>
                <a:ea typeface="微软雅黑"/>
                <a:cs typeface="Arial" panose="020B0604020202020204" pitchFamily="34" charset="0"/>
                <a:sym typeface="Arial"/>
              </a:rPr>
              <a:t> </a:t>
            </a:r>
            <a:r>
              <a:rPr lang="en-US" altLang="zh-CN" sz="2800" dirty="0" err="1">
                <a:solidFill>
                  <a:schemeClr val="accent6">
                    <a:lumMod val="50000"/>
                  </a:schemeClr>
                </a:solidFill>
                <a:latin typeface="Arial" panose="020B0604020202020204" pitchFamily="34" charset="0"/>
                <a:ea typeface="微软雅黑"/>
                <a:cs typeface="Arial" panose="020B0604020202020204" pitchFamily="34" charset="0"/>
                <a:sym typeface="Arial"/>
              </a:rPr>
              <a:t>động</a:t>
            </a:r>
            <a:endParaRPr lang="en-US" altLang="zh-CN" sz="2800" dirty="0">
              <a:solidFill>
                <a:schemeClr val="accent6">
                  <a:lumMod val="50000"/>
                </a:schemeClr>
              </a:solidFill>
              <a:latin typeface="Arial" panose="020B0604020202020204" pitchFamily="34" charset="0"/>
              <a:ea typeface="微软雅黑"/>
              <a:cs typeface="Arial" panose="020B0604020202020204" pitchFamily="34" charset="0"/>
              <a:sym typeface="Arial"/>
            </a:endParaRPr>
          </a:p>
          <a:p>
            <a:pPr marL="342900" indent="-342900">
              <a:lnSpc>
                <a:spcPct val="100000"/>
              </a:lnSpc>
              <a:buFont typeface="Wingdings" panose="05000000000000000000" pitchFamily="2" charset="2"/>
              <a:buChar char="ü"/>
            </a:pPr>
            <a:r>
              <a:rPr lang="en-US" altLang="zh-CN" sz="2800" dirty="0" err="1">
                <a:solidFill>
                  <a:srgbClr val="C00000"/>
                </a:solidFill>
                <a:latin typeface="Arial" panose="020B0604020202020204" pitchFamily="34" charset="0"/>
                <a:ea typeface="微软雅黑"/>
                <a:cs typeface="Arial" panose="020B0604020202020204" pitchFamily="34" charset="0"/>
                <a:sym typeface="Arial"/>
              </a:rPr>
              <a:t>Không</a:t>
            </a:r>
            <a:r>
              <a:rPr lang="en-US" altLang="zh-CN" sz="2800" dirty="0">
                <a:solidFill>
                  <a:srgbClr val="C0000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C00000"/>
                </a:solidFill>
                <a:latin typeface="Arial" panose="020B0604020202020204" pitchFamily="34" charset="0"/>
                <a:ea typeface="微软雅黑"/>
                <a:cs typeface="Arial" panose="020B0604020202020204" pitchFamily="34" charset="0"/>
                <a:sym typeface="Arial"/>
              </a:rPr>
              <a:t>lớn</a:t>
            </a:r>
            <a:r>
              <a:rPr lang="en-US" altLang="zh-CN" sz="2800" dirty="0">
                <a:solidFill>
                  <a:srgbClr val="C0000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C00000"/>
                </a:solidFill>
                <a:latin typeface="Arial" panose="020B0604020202020204" pitchFamily="34" charset="0"/>
                <a:ea typeface="微软雅黑"/>
                <a:cs typeface="Arial" panose="020B0604020202020204" pitchFamily="34" charset="0"/>
                <a:sym typeface="Arial"/>
              </a:rPr>
              <a:t>lên</a:t>
            </a:r>
            <a:r>
              <a:rPr lang="en-US" altLang="zh-CN" sz="2800" dirty="0">
                <a:solidFill>
                  <a:srgbClr val="C00000"/>
                </a:solidFill>
                <a:latin typeface="Arial" panose="020B0604020202020204" pitchFamily="34" charset="0"/>
                <a:ea typeface="微软雅黑"/>
                <a:cs typeface="Arial" panose="020B0604020202020204" pitchFamily="34" charset="0"/>
                <a:sym typeface="Arial"/>
              </a:rPr>
              <a:t> </a:t>
            </a:r>
            <a:r>
              <a:rPr lang="en-US" altLang="zh-CN" sz="2800" dirty="0" err="1">
                <a:solidFill>
                  <a:srgbClr val="C00000"/>
                </a:solidFill>
                <a:latin typeface="Arial" panose="020B0604020202020204" pitchFamily="34" charset="0"/>
                <a:ea typeface="微软雅黑"/>
                <a:cs typeface="Arial" panose="020B0604020202020204" pitchFamily="34" charset="0"/>
                <a:sym typeface="Arial"/>
              </a:rPr>
              <a:t>được</a:t>
            </a:r>
            <a:endParaRPr lang="en-US" altLang="zh-CN" sz="2800" dirty="0">
              <a:solidFill>
                <a:srgbClr val="C00000"/>
              </a:solidFill>
              <a:latin typeface="Arial" panose="020B0604020202020204" pitchFamily="34" charset="0"/>
              <a:ea typeface="微软雅黑"/>
              <a:cs typeface="Arial" panose="020B0604020202020204" pitchFamily="34" charset="0"/>
              <a:sym typeface="Arial"/>
            </a:endParaRPr>
          </a:p>
          <a:p>
            <a:pPr marL="342900" indent="-342900">
              <a:lnSpc>
                <a:spcPct val="100000"/>
              </a:lnSpc>
              <a:buFont typeface="Wingdings" panose="05000000000000000000" pitchFamily="2" charset="2"/>
              <a:buChar char="ü"/>
            </a:pPr>
            <a:r>
              <a:rPr lang="en-US" altLang="zh-CN" sz="2800" dirty="0" err="1">
                <a:solidFill>
                  <a:schemeClr val="accent4">
                    <a:lumMod val="50000"/>
                  </a:schemeClr>
                </a:solidFill>
                <a:latin typeface="Arial" panose="020B0604020202020204" pitchFamily="34" charset="0"/>
                <a:ea typeface="微软雅黑"/>
                <a:cs typeface="Arial" panose="020B0604020202020204" pitchFamily="34" charset="0"/>
                <a:sym typeface="Arial"/>
              </a:rPr>
              <a:t>Không</a:t>
            </a:r>
            <a:r>
              <a:rPr lang="en-US" altLang="zh-CN" sz="2800" dirty="0">
                <a:solidFill>
                  <a:schemeClr val="accent4">
                    <a:lumMod val="50000"/>
                  </a:schemeClr>
                </a:solidFill>
                <a:latin typeface="Arial" panose="020B0604020202020204" pitchFamily="34" charset="0"/>
                <a:ea typeface="微软雅黑"/>
                <a:cs typeface="Arial" panose="020B0604020202020204" pitchFamily="34" charset="0"/>
                <a:sym typeface="Arial"/>
              </a:rPr>
              <a:t> </a:t>
            </a:r>
            <a:r>
              <a:rPr lang="en-US" altLang="zh-CN" sz="2800" dirty="0" err="1">
                <a:solidFill>
                  <a:schemeClr val="accent4">
                    <a:lumMod val="50000"/>
                  </a:schemeClr>
                </a:solidFill>
                <a:latin typeface="Arial" panose="020B0604020202020204" pitchFamily="34" charset="0"/>
                <a:ea typeface="微软雅黑"/>
                <a:cs typeface="Arial" panose="020B0604020202020204" pitchFamily="34" charset="0"/>
                <a:sym typeface="Arial"/>
              </a:rPr>
              <a:t>sinh</a:t>
            </a:r>
            <a:r>
              <a:rPr lang="en-US" altLang="zh-CN" sz="2800" dirty="0">
                <a:solidFill>
                  <a:schemeClr val="accent4">
                    <a:lumMod val="50000"/>
                  </a:schemeClr>
                </a:solidFill>
                <a:latin typeface="Arial" panose="020B0604020202020204" pitchFamily="34" charset="0"/>
                <a:ea typeface="微软雅黑"/>
                <a:cs typeface="Arial" panose="020B0604020202020204" pitchFamily="34" charset="0"/>
                <a:sym typeface="Arial"/>
              </a:rPr>
              <a:t> </a:t>
            </a:r>
            <a:r>
              <a:rPr lang="en-US" altLang="zh-CN" sz="2800" dirty="0" err="1">
                <a:solidFill>
                  <a:schemeClr val="accent4">
                    <a:lumMod val="50000"/>
                  </a:schemeClr>
                </a:solidFill>
                <a:latin typeface="Arial" panose="020B0604020202020204" pitchFamily="34" charset="0"/>
                <a:ea typeface="微软雅黑"/>
                <a:cs typeface="Arial" panose="020B0604020202020204" pitchFamily="34" charset="0"/>
                <a:sym typeface="Arial"/>
              </a:rPr>
              <a:t>sản</a:t>
            </a:r>
            <a:r>
              <a:rPr lang="en-US" altLang="zh-CN" sz="2800" dirty="0">
                <a:solidFill>
                  <a:schemeClr val="accent4">
                    <a:lumMod val="50000"/>
                  </a:schemeClr>
                </a:solidFill>
                <a:latin typeface="Arial" panose="020B0604020202020204" pitchFamily="34" charset="0"/>
                <a:ea typeface="微软雅黑"/>
                <a:cs typeface="Arial" panose="020B0604020202020204" pitchFamily="34" charset="0"/>
                <a:sym typeface="Arial"/>
              </a:rPr>
              <a:t> </a:t>
            </a:r>
            <a:r>
              <a:rPr lang="en-US" altLang="zh-CN" sz="2800" dirty="0" err="1">
                <a:solidFill>
                  <a:schemeClr val="accent4">
                    <a:lumMod val="50000"/>
                  </a:schemeClr>
                </a:solidFill>
                <a:latin typeface="Arial" panose="020B0604020202020204" pitchFamily="34" charset="0"/>
                <a:ea typeface="微软雅黑"/>
                <a:cs typeface="Arial" panose="020B0604020202020204" pitchFamily="34" charset="0"/>
                <a:sym typeface="Arial"/>
              </a:rPr>
              <a:t>được</a:t>
            </a:r>
            <a:endParaRPr lang="en-US" altLang="zh-CN" sz="2800" dirty="0">
              <a:solidFill>
                <a:schemeClr val="accent4">
                  <a:lumMod val="50000"/>
                </a:schemeClr>
              </a:solidFill>
              <a:latin typeface="Arial" panose="020B0604020202020204" pitchFamily="34" charset="0"/>
              <a:ea typeface="微软雅黑"/>
              <a:cs typeface="Arial" panose="020B0604020202020204" pitchFamily="34" charset="0"/>
              <a:sym typeface="Arial"/>
            </a:endParaRPr>
          </a:p>
        </p:txBody>
      </p:sp>
      <p:grpSp>
        <p:nvGrpSpPr>
          <p:cNvPr id="13" name="PA_组合 4">
            <a:extLst>
              <a:ext uri="{FF2B5EF4-FFF2-40B4-BE49-F238E27FC236}">
                <a16:creationId xmlns:a16="http://schemas.microsoft.com/office/drawing/2014/main" id="{8E34173C-95D7-4C22-8AB7-C85A6D7F6611}"/>
              </a:ext>
            </a:extLst>
          </p:cNvPr>
          <p:cNvGrpSpPr>
            <a:grpSpLocks noChangeAspect="1"/>
          </p:cNvGrpSpPr>
          <p:nvPr/>
        </p:nvGrpSpPr>
        <p:grpSpPr bwMode="auto">
          <a:xfrm rot="408993">
            <a:off x="1371753" y="107636"/>
            <a:ext cx="725437" cy="897881"/>
            <a:chOff x="2175" y="904"/>
            <a:chExt cx="953" cy="1868"/>
          </a:xfrm>
          <a:noFill/>
        </p:grpSpPr>
        <p:sp>
          <p:nvSpPr>
            <p:cNvPr id="14" name="Freeform 5">
              <a:extLst>
                <a:ext uri="{FF2B5EF4-FFF2-40B4-BE49-F238E27FC236}">
                  <a16:creationId xmlns:a16="http://schemas.microsoft.com/office/drawing/2014/main" id="{5A0C9FEB-A07F-4CAD-BD3B-FED9067DC0BC}"/>
                </a:ext>
              </a:extLst>
            </p:cNvPr>
            <p:cNvSpPr/>
            <p:nvPr/>
          </p:nvSpPr>
          <p:spPr bwMode="auto">
            <a:xfrm>
              <a:off x="2175" y="904"/>
              <a:ext cx="953" cy="1357"/>
            </a:xfrm>
            <a:custGeom>
              <a:avLst/>
              <a:gdLst>
                <a:gd name="T0" fmla="*/ 35 w 129"/>
                <a:gd name="T1" fmla="*/ 79 h 186"/>
                <a:gd name="T2" fmla="*/ 33 w 129"/>
                <a:gd name="T3" fmla="*/ 81 h 186"/>
                <a:gd name="T4" fmla="*/ 4 w 129"/>
                <a:gd name="T5" fmla="*/ 85 h 186"/>
                <a:gd name="T6" fmla="*/ 0 w 129"/>
                <a:gd name="T7" fmla="*/ 81 h 186"/>
                <a:gd name="T8" fmla="*/ 1 w 129"/>
                <a:gd name="T9" fmla="*/ 59 h 186"/>
                <a:gd name="T10" fmla="*/ 0 w 129"/>
                <a:gd name="T11" fmla="*/ 57 h 186"/>
                <a:gd name="T12" fmla="*/ 0 w 129"/>
                <a:gd name="T13" fmla="*/ 57 h 186"/>
                <a:gd name="T14" fmla="*/ 0 w 129"/>
                <a:gd name="T15" fmla="*/ 53 h 186"/>
                <a:gd name="T16" fmla="*/ 35 w 129"/>
                <a:gd name="T17" fmla="*/ 10 h 186"/>
                <a:gd name="T18" fmla="*/ 39 w 129"/>
                <a:gd name="T19" fmla="*/ 8 h 186"/>
                <a:gd name="T20" fmla="*/ 101 w 129"/>
                <a:gd name="T21" fmla="*/ 11 h 186"/>
                <a:gd name="T22" fmla="*/ 128 w 129"/>
                <a:gd name="T23" fmla="*/ 53 h 186"/>
                <a:gd name="T24" fmla="*/ 128 w 129"/>
                <a:gd name="T25" fmla="*/ 57 h 186"/>
                <a:gd name="T26" fmla="*/ 100 w 129"/>
                <a:gd name="T27" fmla="*/ 153 h 186"/>
                <a:gd name="T28" fmla="*/ 99 w 129"/>
                <a:gd name="T29" fmla="*/ 157 h 186"/>
                <a:gd name="T30" fmla="*/ 97 w 129"/>
                <a:gd name="T31" fmla="*/ 177 h 186"/>
                <a:gd name="T32" fmla="*/ 94 w 129"/>
                <a:gd name="T33" fmla="*/ 181 h 186"/>
                <a:gd name="T34" fmla="*/ 63 w 129"/>
                <a:gd name="T35" fmla="*/ 186 h 186"/>
                <a:gd name="T36" fmla="*/ 58 w 129"/>
                <a:gd name="T37" fmla="*/ 180 h 186"/>
                <a:gd name="T38" fmla="*/ 63 w 129"/>
                <a:gd name="T39" fmla="*/ 157 h 186"/>
                <a:gd name="T40" fmla="*/ 65 w 129"/>
                <a:gd name="T41" fmla="*/ 153 h 186"/>
                <a:gd name="T42" fmla="*/ 80 w 129"/>
                <a:gd name="T43" fmla="*/ 95 h 186"/>
                <a:gd name="T44" fmla="*/ 78 w 129"/>
                <a:gd name="T45" fmla="*/ 57 h 186"/>
                <a:gd name="T46" fmla="*/ 75 w 129"/>
                <a:gd name="T47" fmla="*/ 53 h 186"/>
                <a:gd name="T48" fmla="*/ 61 w 129"/>
                <a:gd name="T49" fmla="*/ 49 h 186"/>
                <a:gd name="T50" fmla="*/ 48 w 129"/>
                <a:gd name="T51" fmla="*/ 53 h 186"/>
                <a:gd name="T52" fmla="*/ 43 w 129"/>
                <a:gd name="T53" fmla="*/ 57 h 186"/>
                <a:gd name="T54" fmla="*/ 39 w 129"/>
                <a:gd name="T55" fmla="*/ 63 h 186"/>
                <a:gd name="T56" fmla="*/ 35 w 129"/>
                <a:gd name="T57" fmla="*/ 77 h 186"/>
                <a:gd name="T58" fmla="*/ 35 w 129"/>
                <a:gd name="T59" fmla="*/ 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9" h="186">
                  <a:moveTo>
                    <a:pt x="35" y="79"/>
                  </a:moveTo>
                  <a:cubicBezTo>
                    <a:pt x="35" y="80"/>
                    <a:pt x="34" y="80"/>
                    <a:pt x="33" y="81"/>
                  </a:cubicBezTo>
                  <a:cubicBezTo>
                    <a:pt x="23" y="83"/>
                    <a:pt x="14" y="84"/>
                    <a:pt x="4" y="85"/>
                  </a:cubicBezTo>
                  <a:cubicBezTo>
                    <a:pt x="2" y="85"/>
                    <a:pt x="0" y="83"/>
                    <a:pt x="0" y="81"/>
                  </a:cubicBezTo>
                  <a:cubicBezTo>
                    <a:pt x="1" y="73"/>
                    <a:pt x="1" y="66"/>
                    <a:pt x="1" y="59"/>
                  </a:cubicBezTo>
                  <a:cubicBezTo>
                    <a:pt x="1" y="59"/>
                    <a:pt x="0" y="58"/>
                    <a:pt x="0" y="57"/>
                  </a:cubicBezTo>
                  <a:cubicBezTo>
                    <a:pt x="0" y="57"/>
                    <a:pt x="0" y="57"/>
                    <a:pt x="0" y="57"/>
                  </a:cubicBezTo>
                  <a:cubicBezTo>
                    <a:pt x="0" y="56"/>
                    <a:pt x="0" y="55"/>
                    <a:pt x="0" y="53"/>
                  </a:cubicBezTo>
                  <a:cubicBezTo>
                    <a:pt x="1" y="33"/>
                    <a:pt x="16" y="18"/>
                    <a:pt x="35" y="10"/>
                  </a:cubicBezTo>
                  <a:cubicBezTo>
                    <a:pt x="36" y="9"/>
                    <a:pt x="38" y="8"/>
                    <a:pt x="39" y="8"/>
                  </a:cubicBezTo>
                  <a:cubicBezTo>
                    <a:pt x="60" y="0"/>
                    <a:pt x="85" y="0"/>
                    <a:pt x="101" y="11"/>
                  </a:cubicBezTo>
                  <a:cubicBezTo>
                    <a:pt x="119" y="23"/>
                    <a:pt x="127" y="38"/>
                    <a:pt x="128" y="53"/>
                  </a:cubicBezTo>
                  <a:cubicBezTo>
                    <a:pt x="128" y="55"/>
                    <a:pt x="128" y="56"/>
                    <a:pt x="128" y="57"/>
                  </a:cubicBezTo>
                  <a:cubicBezTo>
                    <a:pt x="129" y="88"/>
                    <a:pt x="109" y="122"/>
                    <a:pt x="100" y="153"/>
                  </a:cubicBezTo>
                  <a:cubicBezTo>
                    <a:pt x="100" y="155"/>
                    <a:pt x="100" y="156"/>
                    <a:pt x="99" y="157"/>
                  </a:cubicBezTo>
                  <a:cubicBezTo>
                    <a:pt x="98" y="164"/>
                    <a:pt x="97" y="171"/>
                    <a:pt x="97" y="177"/>
                  </a:cubicBezTo>
                  <a:cubicBezTo>
                    <a:pt x="97" y="179"/>
                    <a:pt x="95" y="181"/>
                    <a:pt x="94" y="181"/>
                  </a:cubicBezTo>
                  <a:cubicBezTo>
                    <a:pt x="83" y="184"/>
                    <a:pt x="73" y="185"/>
                    <a:pt x="63" y="186"/>
                  </a:cubicBezTo>
                  <a:cubicBezTo>
                    <a:pt x="60" y="186"/>
                    <a:pt x="58" y="183"/>
                    <a:pt x="58" y="180"/>
                  </a:cubicBezTo>
                  <a:cubicBezTo>
                    <a:pt x="60" y="172"/>
                    <a:pt x="62" y="165"/>
                    <a:pt x="63" y="157"/>
                  </a:cubicBezTo>
                  <a:cubicBezTo>
                    <a:pt x="64" y="156"/>
                    <a:pt x="64" y="155"/>
                    <a:pt x="65" y="153"/>
                  </a:cubicBezTo>
                  <a:cubicBezTo>
                    <a:pt x="70" y="134"/>
                    <a:pt x="76" y="115"/>
                    <a:pt x="80" y="95"/>
                  </a:cubicBezTo>
                  <a:cubicBezTo>
                    <a:pt x="82" y="85"/>
                    <a:pt x="84" y="67"/>
                    <a:pt x="78" y="57"/>
                  </a:cubicBezTo>
                  <a:cubicBezTo>
                    <a:pt x="77" y="56"/>
                    <a:pt x="76" y="54"/>
                    <a:pt x="75" y="53"/>
                  </a:cubicBezTo>
                  <a:cubicBezTo>
                    <a:pt x="72" y="51"/>
                    <a:pt x="67" y="49"/>
                    <a:pt x="61" y="49"/>
                  </a:cubicBezTo>
                  <a:cubicBezTo>
                    <a:pt x="56" y="50"/>
                    <a:pt x="52" y="51"/>
                    <a:pt x="48" y="53"/>
                  </a:cubicBezTo>
                  <a:cubicBezTo>
                    <a:pt x="46" y="54"/>
                    <a:pt x="45" y="56"/>
                    <a:pt x="43" y="57"/>
                  </a:cubicBezTo>
                  <a:cubicBezTo>
                    <a:pt x="42" y="59"/>
                    <a:pt x="40" y="61"/>
                    <a:pt x="39" y="63"/>
                  </a:cubicBezTo>
                  <a:cubicBezTo>
                    <a:pt x="37" y="67"/>
                    <a:pt x="36" y="72"/>
                    <a:pt x="35" y="77"/>
                  </a:cubicBezTo>
                  <a:cubicBezTo>
                    <a:pt x="35" y="78"/>
                    <a:pt x="35" y="78"/>
                    <a:pt x="35" y="79"/>
                  </a:cubicBezTo>
                  <a:close/>
                </a:path>
              </a:pathLst>
            </a:custGeom>
            <a:grpFill/>
            <a:ln w="19050">
              <a:solidFill>
                <a:schemeClr val="tx1">
                  <a:lumMod val="75000"/>
                  <a:lumOff val="25000"/>
                </a:schemeClr>
              </a:solidFill>
              <a:round/>
            </a:ln>
          </p:spPr>
          <p:txBody>
            <a:bodyPr vert="horz" wrap="square" lIns="91440" tIns="45720" rIns="91440" bIns="45720" numCol="1" anchor="t" anchorCtr="0" compatLnSpc="1"/>
            <a:lstStyle/>
            <a:p>
              <a:endParaRPr lang="zh-CN" altLang="en-US">
                <a:latin typeface="Arial"/>
                <a:ea typeface="微软雅黑"/>
                <a:sym typeface="Arial"/>
              </a:endParaRPr>
            </a:p>
          </p:txBody>
        </p:sp>
        <p:sp>
          <p:nvSpPr>
            <p:cNvPr id="15" name="Freeform 7">
              <a:extLst>
                <a:ext uri="{FF2B5EF4-FFF2-40B4-BE49-F238E27FC236}">
                  <a16:creationId xmlns:a16="http://schemas.microsoft.com/office/drawing/2014/main" id="{FE978C4F-753F-431C-93AB-2CEB7E6EA21E}"/>
                </a:ext>
              </a:extLst>
            </p:cNvPr>
            <p:cNvSpPr/>
            <p:nvPr/>
          </p:nvSpPr>
          <p:spPr bwMode="auto">
            <a:xfrm>
              <a:off x="2604" y="2451"/>
              <a:ext cx="354" cy="321"/>
            </a:xfrm>
            <a:custGeom>
              <a:avLst/>
              <a:gdLst>
                <a:gd name="T0" fmla="*/ 1 w 48"/>
                <a:gd name="T1" fmla="*/ 27 h 44"/>
                <a:gd name="T2" fmla="*/ 7 w 48"/>
                <a:gd name="T3" fmla="*/ 9 h 44"/>
                <a:gd name="T4" fmla="*/ 16 w 48"/>
                <a:gd name="T5" fmla="*/ 4 h 44"/>
                <a:gd name="T6" fmla="*/ 18 w 48"/>
                <a:gd name="T7" fmla="*/ 3 h 44"/>
                <a:gd name="T8" fmla="*/ 45 w 48"/>
                <a:gd name="T9" fmla="*/ 15 h 44"/>
                <a:gd name="T10" fmla="*/ 35 w 48"/>
                <a:gd name="T11" fmla="*/ 40 h 44"/>
                <a:gd name="T12" fmla="*/ 33 w 48"/>
                <a:gd name="T13" fmla="*/ 41 h 44"/>
                <a:gd name="T14" fmla="*/ 15 w 48"/>
                <a:gd name="T15" fmla="*/ 41 h 44"/>
                <a:gd name="T16" fmla="*/ 1 w 48"/>
                <a:gd name="T17" fmla="*/ 2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44">
                  <a:moveTo>
                    <a:pt x="1" y="27"/>
                  </a:moveTo>
                  <a:cubicBezTo>
                    <a:pt x="0" y="21"/>
                    <a:pt x="2" y="14"/>
                    <a:pt x="7" y="9"/>
                  </a:cubicBezTo>
                  <a:cubicBezTo>
                    <a:pt x="10" y="7"/>
                    <a:pt x="13" y="4"/>
                    <a:pt x="16" y="4"/>
                  </a:cubicBezTo>
                  <a:cubicBezTo>
                    <a:pt x="17" y="4"/>
                    <a:pt x="18" y="3"/>
                    <a:pt x="18" y="3"/>
                  </a:cubicBezTo>
                  <a:cubicBezTo>
                    <a:pt x="29" y="0"/>
                    <a:pt x="42" y="3"/>
                    <a:pt x="45" y="15"/>
                  </a:cubicBezTo>
                  <a:cubicBezTo>
                    <a:pt x="48" y="24"/>
                    <a:pt x="44" y="36"/>
                    <a:pt x="35" y="40"/>
                  </a:cubicBezTo>
                  <a:cubicBezTo>
                    <a:pt x="34" y="41"/>
                    <a:pt x="34" y="41"/>
                    <a:pt x="33" y="41"/>
                  </a:cubicBezTo>
                  <a:cubicBezTo>
                    <a:pt x="28" y="44"/>
                    <a:pt x="21" y="43"/>
                    <a:pt x="15" y="41"/>
                  </a:cubicBezTo>
                  <a:cubicBezTo>
                    <a:pt x="8" y="39"/>
                    <a:pt x="3" y="34"/>
                    <a:pt x="1" y="27"/>
                  </a:cubicBezTo>
                  <a:close/>
                </a:path>
              </a:pathLst>
            </a:custGeom>
            <a:grpFill/>
            <a:ln w="19050">
              <a:solidFill>
                <a:schemeClr val="tx1">
                  <a:lumMod val="75000"/>
                  <a:lumOff val="25000"/>
                </a:schemeClr>
              </a:solidFill>
              <a:round/>
            </a:ln>
          </p:spPr>
          <p:txBody>
            <a:bodyPr vert="horz" wrap="square" lIns="91440" tIns="45720" rIns="91440" bIns="45720" numCol="1" anchor="t" anchorCtr="0" compatLnSpc="1"/>
            <a:lstStyle/>
            <a:p>
              <a:endParaRPr lang="zh-CN" altLang="en-US">
                <a:latin typeface="Arial"/>
                <a:ea typeface="微软雅黑"/>
                <a:sym typeface="Arial"/>
              </a:endParaRPr>
            </a:p>
          </p:txBody>
        </p:sp>
      </p:grpSp>
      <p:sp>
        <p:nvSpPr>
          <p:cNvPr id="16" name="文本框 7">
            <a:extLst>
              <a:ext uri="{FF2B5EF4-FFF2-40B4-BE49-F238E27FC236}">
                <a16:creationId xmlns:a16="http://schemas.microsoft.com/office/drawing/2014/main" id="{36E71C13-2FE7-41AB-975A-DA545918CFEF}"/>
              </a:ext>
            </a:extLst>
          </p:cNvPr>
          <p:cNvSpPr txBox="1"/>
          <p:nvPr/>
        </p:nvSpPr>
        <p:spPr>
          <a:xfrm>
            <a:off x="7227076" y="1275159"/>
            <a:ext cx="2861682" cy="707886"/>
          </a:xfrm>
          <a:prstGeom prst="rect">
            <a:avLst/>
          </a:prstGeom>
          <a:noFill/>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pPr algn="ctr"/>
            <a:r>
              <a:rPr lang="en-US" altLang="zh-CN" sz="4000" b="1" spc="0" dirty="0">
                <a:solidFill>
                  <a:schemeClr val="accent2">
                    <a:lumMod val="75000"/>
                  </a:schemeClr>
                </a:solidFill>
                <a:latin typeface="Arial" panose="020B0604020202020204" pitchFamily="34" charset="0"/>
                <a:ea typeface="微软雅黑"/>
                <a:cs typeface="Arial" panose="020B0604020202020204" pitchFamily="34" charset="0"/>
                <a:sym typeface="Arial"/>
              </a:rPr>
              <a:t>VẬT SỐNG</a:t>
            </a:r>
            <a:endParaRPr lang="zh-CN" altLang="en-US" sz="4000" b="1" spc="0" dirty="0">
              <a:solidFill>
                <a:schemeClr val="accent2">
                  <a:lumMod val="75000"/>
                </a:schemeClr>
              </a:solidFill>
              <a:latin typeface="Arial" panose="020B0604020202020204" pitchFamily="34" charset="0"/>
              <a:ea typeface="微软雅黑"/>
              <a:cs typeface="Arial" panose="020B0604020202020204" pitchFamily="34" charset="0"/>
              <a:sym typeface="Arial"/>
            </a:endParaRPr>
          </a:p>
        </p:txBody>
      </p:sp>
      <p:sp>
        <p:nvSpPr>
          <p:cNvPr id="2" name="TextBox 1">
            <a:extLst>
              <a:ext uri="{FF2B5EF4-FFF2-40B4-BE49-F238E27FC236}">
                <a16:creationId xmlns:a16="http://schemas.microsoft.com/office/drawing/2014/main" id="{FBCB1F32-1679-4412-9A42-F36A68BCD454}"/>
              </a:ext>
            </a:extLst>
          </p:cNvPr>
          <p:cNvSpPr txBox="1"/>
          <p:nvPr/>
        </p:nvSpPr>
        <p:spPr>
          <a:xfrm>
            <a:off x="1931164" y="299139"/>
            <a:ext cx="9161119" cy="584775"/>
          </a:xfrm>
          <a:prstGeom prst="rect">
            <a:avLst/>
          </a:prstGeom>
          <a:noFill/>
        </p:spPr>
        <p:txBody>
          <a:bodyPr wrap="square" rtlCol="0">
            <a:spAutoFit/>
          </a:bodyPr>
          <a:lstStyle/>
          <a:p>
            <a:pPr algn="ctr"/>
            <a:r>
              <a:rPr lang="en-US" sz="3200" dirty="0" err="1">
                <a:solidFill>
                  <a:srgbClr val="002060"/>
                </a:solidFill>
                <a:latin typeface="Arial" panose="020B0604020202020204" pitchFamily="34" charset="0"/>
                <a:cs typeface="Arial" panose="020B0604020202020204" pitchFamily="34" charset="0"/>
              </a:rPr>
              <a:t>Sự</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khác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nhau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giữa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a:t>
            </a:r>
            <a:r>
              <a:rPr lang="en-US" sz="3200" i="1" u="sng" dirty="0" err="1">
                <a:solidFill>
                  <a:srgbClr val="FF0000"/>
                </a:solidFill>
                <a:latin typeface="Arial" panose="020B0604020202020204" pitchFamily="34" charset="0"/>
                <a:cs typeface="Arial" panose="020B0604020202020204" pitchFamily="34" charset="0"/>
              </a:rPr>
              <a:t>không</a:t>
            </a:r>
            <a:r>
              <a:rPr lang="en-US" sz="3200" i="1" u="sng" dirty="0">
                <a:solidFill>
                  <a:srgbClr val="FF0000"/>
                </a:solidFill>
                <a:latin typeface="Arial" panose="020B0604020202020204" pitchFamily="34" charset="0"/>
                <a:cs typeface="Arial" panose="020B0604020202020204" pitchFamily="34" charset="0"/>
              </a:rPr>
              <a:t> </a:t>
            </a:r>
            <a:r>
              <a:rPr lang="en-US" sz="3200" i="1" u="sng" dirty="0" err="1">
                <a:solidFill>
                  <a:srgbClr val="FF0000"/>
                </a:solidFill>
                <a:latin typeface="Arial" panose="020B0604020202020204" pitchFamily="34" charset="0"/>
                <a:cs typeface="Arial" panose="020B0604020202020204" pitchFamily="34" charset="0"/>
              </a:rPr>
              <a:t>sống</a:t>
            </a:r>
            <a:r>
              <a:rPr lang="en-US" sz="3200" i="1" dirty="0">
                <a:solidFill>
                  <a:srgbClr val="FF000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vật</a:t>
            </a:r>
            <a:r>
              <a:rPr lang="en-US" sz="3200" dirty="0">
                <a:solidFill>
                  <a:srgbClr val="002060"/>
                </a:solidFill>
                <a:latin typeface="Arial" panose="020B0604020202020204" pitchFamily="34" charset="0"/>
                <a:cs typeface="Arial" panose="020B0604020202020204" pitchFamily="34" charset="0"/>
              </a:rPr>
              <a:t> </a:t>
            </a:r>
            <a:r>
              <a:rPr lang="en-US" sz="3200" i="1" u="sng" dirty="0" err="1">
                <a:solidFill>
                  <a:schemeClr val="accent2">
                    <a:lumMod val="75000"/>
                  </a:schemeClr>
                </a:solidFill>
                <a:latin typeface="Arial" panose="020B0604020202020204" pitchFamily="34" charset="0"/>
                <a:cs typeface="Arial" panose="020B0604020202020204" pitchFamily="34" charset="0"/>
              </a:rPr>
              <a:t>sống</a:t>
            </a:r>
            <a:endParaRPr lang="en-US" sz="3200" i="1" u="sng" dirty="0">
              <a:solidFill>
                <a:schemeClr val="accent2">
                  <a:lumMod val="75000"/>
                </a:scheme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5C11D53-E396-4B48-8FDC-5A0034FA76B2}"/>
              </a:ext>
            </a:extLst>
          </p:cNvPr>
          <p:cNvSpPr txBox="1"/>
          <p:nvPr/>
        </p:nvSpPr>
        <p:spPr>
          <a:xfrm>
            <a:off x="6327376" y="2128485"/>
            <a:ext cx="5188346" cy="3539430"/>
          </a:xfrm>
          <a:prstGeom prst="rect">
            <a:avLst/>
          </a:prstGeom>
          <a:noFill/>
        </p:spPr>
        <p:txBody>
          <a:bodyPr wrap="square">
            <a:spAutoFit/>
          </a:bodyPr>
          <a:lstStyle/>
          <a:p>
            <a:pPr marL="342900" indent="-342900" algn="just">
              <a:buFont typeface="Wingdings" panose="05000000000000000000" pitchFamily="2" charset="2"/>
              <a:buChar char="ü"/>
            </a:pPr>
            <a:r>
              <a:rPr lang="vi-VN" sz="2800" b="0" i="0" dirty="0">
                <a:solidFill>
                  <a:schemeClr val="accent4">
                    <a:lumMod val="50000"/>
                  </a:schemeClr>
                </a:solidFill>
                <a:effectLst/>
                <a:latin typeface="Arial" panose="020B0604020202020204" pitchFamily="34" charset="0"/>
                <a:cs typeface="Arial" panose="020B0604020202020204" pitchFamily="34" charset="0"/>
              </a:rPr>
              <a:t>Trao đổi chất và năng lượng</a:t>
            </a:r>
            <a:r>
              <a:rPr lang="vi-VN" sz="2800" b="0" i="0" dirty="0">
                <a:solidFill>
                  <a:srgbClr val="000000"/>
                </a:solidFill>
                <a:effectLst/>
                <a:latin typeface="Arial" panose="020B0604020202020204" pitchFamily="34" charset="0"/>
                <a:cs typeface="Arial" panose="020B0604020202020204" pitchFamily="34" charset="0"/>
              </a:rPr>
              <a:t> </a:t>
            </a:r>
            <a:endParaRPr lang="en-US" sz="2800" b="0" i="0" dirty="0">
              <a:solidFill>
                <a:srgbClr val="000000"/>
              </a:solidFill>
              <a:effectLst/>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r>
              <a:rPr lang="vi-VN" sz="2800" b="0" i="0" dirty="0">
                <a:solidFill>
                  <a:srgbClr val="7030A0"/>
                </a:solidFill>
                <a:effectLst/>
                <a:latin typeface="Arial" panose="020B0604020202020204" pitchFamily="34" charset="0"/>
                <a:cs typeface="Arial" panose="020B0604020202020204" pitchFamily="34" charset="0"/>
              </a:rPr>
              <a:t>Cảm ứng (nhận biết môi trường, phản xạ)</a:t>
            </a:r>
          </a:p>
          <a:p>
            <a:pPr marL="342900" indent="-342900" algn="just">
              <a:buFont typeface="Wingdings" panose="05000000000000000000" pitchFamily="2" charset="2"/>
              <a:buChar char="ü"/>
            </a:pPr>
            <a:r>
              <a:rPr lang="vi-VN" sz="2800" b="0" i="0" dirty="0">
                <a:solidFill>
                  <a:schemeClr val="accent6">
                    <a:lumMod val="50000"/>
                  </a:schemeClr>
                </a:solidFill>
                <a:effectLst/>
                <a:latin typeface="Arial" panose="020B0604020202020204" pitchFamily="34" charset="0"/>
                <a:cs typeface="Arial" panose="020B0604020202020204" pitchFamily="34" charset="0"/>
              </a:rPr>
              <a:t>Sinh trưởng và phát triển (lớn lên, gia tăng về kích thước)</a:t>
            </a:r>
            <a:endParaRPr lang="en-US" sz="2800" b="0" i="0" dirty="0">
              <a:solidFill>
                <a:schemeClr val="accent6">
                  <a:lumMod val="50000"/>
                </a:schemeClr>
              </a:solidFill>
              <a:effectLst/>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r>
              <a:rPr lang="vi-VN" sz="2800" b="0" i="0" dirty="0">
                <a:solidFill>
                  <a:srgbClr val="C00000"/>
                </a:solidFill>
                <a:effectLst/>
                <a:latin typeface="Arial" panose="020B0604020202020204" pitchFamily="34" charset="0"/>
                <a:cs typeface="Arial" panose="020B0604020202020204" pitchFamily="34" charset="0"/>
              </a:rPr>
              <a:t>Sinh sản (tạo ra các cá thể mới)</a:t>
            </a:r>
          </a:p>
        </p:txBody>
      </p:sp>
      <p:pic>
        <p:nvPicPr>
          <p:cNvPr id="10" name="Picture 9">
            <a:extLst>
              <a:ext uri="{FF2B5EF4-FFF2-40B4-BE49-F238E27FC236}">
                <a16:creationId xmlns:a16="http://schemas.microsoft.com/office/drawing/2014/main" id="{6BD986F4-6C27-442C-90D0-589C22474D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85815" y="5010041"/>
            <a:ext cx="1948196" cy="2000928"/>
          </a:xfrm>
          <a:prstGeom prst="rect">
            <a:avLst/>
          </a:prstGeom>
        </p:spPr>
      </p:pic>
      <p:pic>
        <p:nvPicPr>
          <p:cNvPr id="3" name="Picture 2">
            <a:extLst>
              <a:ext uri="{FF2B5EF4-FFF2-40B4-BE49-F238E27FC236}">
                <a16:creationId xmlns:a16="http://schemas.microsoft.com/office/drawing/2014/main" id="{C6D25D8F-2CEE-4ACE-A487-4AD4EE702AB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46006" y="5494069"/>
            <a:ext cx="3452046" cy="1473433"/>
          </a:xfrm>
          <a:prstGeom prst="rect">
            <a:avLst/>
          </a:prstGeom>
        </p:spPr>
      </p:pic>
    </p:spTree>
    <p:extLst>
      <p:ext uri="{BB962C8B-B14F-4D97-AF65-F5344CB8AC3E}">
        <p14:creationId xmlns:p14="http://schemas.microsoft.com/office/powerpoint/2010/main" val="3634347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checkerboard(across)">
                                      <p:cBhvr>
                                        <p:cTn id="11" dur="750"/>
                                        <p:tgtEl>
                                          <p:spTgt spid="9">
                                            <p:txEl>
                                              <p:pRg st="1" end="1"/>
                                            </p:txEl>
                                          </p:spTgt>
                                        </p:tgtEl>
                                      </p:cBhvr>
                                    </p:animEffect>
                                  </p:childTnLst>
                                </p:cTn>
                              </p:par>
                            </p:childTnLst>
                          </p:cTn>
                        </p:par>
                        <p:par>
                          <p:cTn id="12" fill="hold">
                            <p:stCondLst>
                              <p:cond delay="1250"/>
                            </p:stCondLst>
                            <p:childTnLst>
                              <p:par>
                                <p:cTn id="13" presetID="3" presetClass="entr" presetSubtype="1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linds(horizontal)">
                                      <p:cBhvr>
                                        <p:cTn id="15" dur="750"/>
                                        <p:tgtEl>
                                          <p:spTgt spid="9">
                                            <p:txEl>
                                              <p:pRg st="2" end="2"/>
                                            </p:txEl>
                                          </p:spTgt>
                                        </p:tgtEl>
                                      </p:cBhvr>
                                    </p:animEffect>
                                  </p:childTnLst>
                                </p:cTn>
                              </p:par>
                            </p:childTnLst>
                          </p:cTn>
                        </p:par>
                        <p:par>
                          <p:cTn id="16" fill="hold">
                            <p:stCondLst>
                              <p:cond delay="2000"/>
                            </p:stCondLst>
                            <p:childTnLst>
                              <p:par>
                                <p:cTn id="17" presetID="3" presetClass="entr" presetSubtype="1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linds(horizontal)">
                                      <p:cBhvr>
                                        <p:cTn id="19" dur="750"/>
                                        <p:tgtEl>
                                          <p:spTgt spid="9">
                                            <p:txEl>
                                              <p:pRg st="3" end="3"/>
                                            </p:txEl>
                                          </p:spTgt>
                                        </p:tgtEl>
                                      </p:cBhvr>
                                    </p:animEffect>
                                  </p:childTnLst>
                                </p:cTn>
                              </p:par>
                            </p:childTnLst>
                          </p:cTn>
                        </p:par>
                        <p:par>
                          <p:cTn id="20" fill="hold">
                            <p:stCondLst>
                              <p:cond delay="2750"/>
                            </p:stCondLst>
                            <p:childTnLst>
                              <p:par>
                                <p:cTn id="21" presetID="3" presetClass="entr" presetSubtype="1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blinds(horizontal)">
                                      <p:cBhvr>
                                        <p:cTn id="23" dur="750"/>
                                        <p:tgtEl>
                                          <p:spTgt spid="9">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blinds(horizontal)">
                                      <p:cBhvr>
                                        <p:cTn id="28" dur="500"/>
                                        <p:tgtEl>
                                          <p:spTgt spid="20">
                                            <p:txEl>
                                              <p:pRg st="0" end="0"/>
                                            </p:txEl>
                                          </p:spTgt>
                                        </p:tgtEl>
                                      </p:cBhvr>
                                    </p:animEffec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20">
                                            <p:txEl>
                                              <p:pRg st="1" end="1"/>
                                            </p:txEl>
                                          </p:spTgt>
                                        </p:tgtEl>
                                        <p:attrNameLst>
                                          <p:attrName>style.visibility</p:attrName>
                                        </p:attrNameLst>
                                      </p:cBhvr>
                                      <p:to>
                                        <p:strVal val="visible"/>
                                      </p:to>
                                    </p:set>
                                    <p:animEffect transition="in" filter="blinds(horizontal)">
                                      <p:cBhvr>
                                        <p:cTn id="32" dur="750"/>
                                        <p:tgtEl>
                                          <p:spTgt spid="20">
                                            <p:txEl>
                                              <p:pRg st="1" end="1"/>
                                            </p:txEl>
                                          </p:spTgt>
                                        </p:tgtEl>
                                      </p:cBhvr>
                                    </p:animEffect>
                                  </p:childTnLst>
                                </p:cTn>
                              </p:par>
                            </p:childTnLst>
                          </p:cTn>
                        </p:par>
                        <p:par>
                          <p:cTn id="33" fill="hold">
                            <p:stCondLst>
                              <p:cond delay="1250"/>
                            </p:stCondLst>
                            <p:childTnLst>
                              <p:par>
                                <p:cTn id="34" presetID="3" presetClass="entr" presetSubtype="10" fill="hold" nodeType="afterEffect">
                                  <p:stCondLst>
                                    <p:cond delay="0"/>
                                  </p:stCondLst>
                                  <p:childTnLst>
                                    <p:set>
                                      <p:cBhvr>
                                        <p:cTn id="35" dur="1" fill="hold">
                                          <p:stCondLst>
                                            <p:cond delay="0"/>
                                          </p:stCondLst>
                                        </p:cTn>
                                        <p:tgtEl>
                                          <p:spTgt spid="20">
                                            <p:txEl>
                                              <p:pRg st="2" end="2"/>
                                            </p:txEl>
                                          </p:spTgt>
                                        </p:tgtEl>
                                        <p:attrNameLst>
                                          <p:attrName>style.visibility</p:attrName>
                                        </p:attrNameLst>
                                      </p:cBhvr>
                                      <p:to>
                                        <p:strVal val="visible"/>
                                      </p:to>
                                    </p:set>
                                    <p:animEffect transition="in" filter="blinds(horizontal)">
                                      <p:cBhvr>
                                        <p:cTn id="36" dur="750"/>
                                        <p:tgtEl>
                                          <p:spTgt spid="20">
                                            <p:txEl>
                                              <p:pRg st="2" end="2"/>
                                            </p:txEl>
                                          </p:spTgt>
                                        </p:tgtEl>
                                      </p:cBhvr>
                                    </p:animEffect>
                                  </p:childTnLst>
                                </p:cTn>
                              </p:par>
                            </p:childTnLst>
                          </p:cTn>
                        </p:par>
                        <p:par>
                          <p:cTn id="37" fill="hold">
                            <p:stCondLst>
                              <p:cond delay="2000"/>
                            </p:stCondLst>
                            <p:childTnLst>
                              <p:par>
                                <p:cTn id="38" presetID="3" presetClass="entr" presetSubtype="10" fill="hold" nodeType="afterEffect">
                                  <p:stCondLst>
                                    <p:cond delay="0"/>
                                  </p:stCondLst>
                                  <p:childTnLst>
                                    <p:set>
                                      <p:cBhvr>
                                        <p:cTn id="39" dur="1" fill="hold">
                                          <p:stCondLst>
                                            <p:cond delay="0"/>
                                          </p:stCondLst>
                                        </p:cTn>
                                        <p:tgtEl>
                                          <p:spTgt spid="20">
                                            <p:txEl>
                                              <p:pRg st="3" end="3"/>
                                            </p:txEl>
                                          </p:spTgt>
                                        </p:tgtEl>
                                        <p:attrNameLst>
                                          <p:attrName>style.visibility</p:attrName>
                                        </p:attrNameLst>
                                      </p:cBhvr>
                                      <p:to>
                                        <p:strVal val="visible"/>
                                      </p:to>
                                    </p:set>
                                    <p:animEffect transition="in" filter="blinds(horizontal)">
                                      <p:cBhvr>
                                        <p:cTn id="40" dur="75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C3F9FF-AB91-F349-A68C-F507B32CD5C5}"/>
              </a:ext>
            </a:extLst>
          </p:cNvPr>
          <p:cNvPicPr>
            <a:picLocks noChangeAspect="1"/>
          </p:cNvPicPr>
          <p:nvPr/>
        </p:nvPicPr>
        <p:blipFill>
          <a:blip r:embed="rId2"/>
          <a:stretch>
            <a:fillRect/>
          </a:stretch>
        </p:blipFill>
        <p:spPr>
          <a:xfrm>
            <a:off x="4543426" y="0"/>
            <a:ext cx="7696201" cy="6858000"/>
          </a:xfrm>
          <a:prstGeom prst="rect">
            <a:avLst/>
          </a:prstGeom>
        </p:spPr>
      </p:pic>
      <p:sp>
        <p:nvSpPr>
          <p:cNvPr id="2" name="Rectangle 1">
            <a:extLst>
              <a:ext uri="{FF2B5EF4-FFF2-40B4-BE49-F238E27FC236}">
                <a16:creationId xmlns:a16="http://schemas.microsoft.com/office/drawing/2014/main" id="{1AD22401-8374-4A4B-8231-D648188AF1F4}"/>
              </a:ext>
            </a:extLst>
          </p:cNvPr>
          <p:cNvSpPr/>
          <p:nvPr/>
        </p:nvSpPr>
        <p:spPr>
          <a:xfrm>
            <a:off x="0" y="624446"/>
            <a:ext cx="5014913" cy="4339650"/>
          </a:xfrm>
          <a:prstGeom prst="rect">
            <a:avLst/>
          </a:prstGeom>
        </p:spPr>
        <p:txBody>
          <a:bodyPr wrap="square">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4400" b="1" dirty="0">
                <a:ln/>
                <a:solidFill>
                  <a:srgbClr val="C00000"/>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PHẦN I: GIỚI THIỆU CHUNG VỀ THẾ GIỚI SỐNG</a:t>
            </a:r>
            <a:endParaRPr lang="en-US" sz="4000" b="1" dirty="0">
              <a:ln/>
              <a:solidFill>
                <a:schemeClr val="accent4"/>
              </a:solidFill>
              <a:latin typeface="Arial" panose="020B0604020202020204" pitchFamily="34" charset="0"/>
              <a:cs typeface="Arial" panose="020B0604020202020204" pitchFamily="34" charset="0"/>
            </a:endParaRPr>
          </a:p>
          <a:p>
            <a:pPr eaLnBrk="1" hangingPunct="1">
              <a:defRPr/>
            </a:pPr>
            <a:endParaRPr lang="en-US" sz="1200" b="1" u="sng" dirty="0">
              <a:ln/>
              <a:solidFill>
                <a:schemeClr val="accent4"/>
              </a:solidFill>
              <a:latin typeface="Arial" panose="020B0604020202020204" pitchFamily="34" charset="0"/>
              <a:cs typeface="Arial" panose="020B0604020202020204" pitchFamily="34" charset="0"/>
            </a:endParaRPr>
          </a:p>
          <a:p>
            <a:pPr eaLnBrk="1" hangingPunct="1">
              <a:defRPr/>
            </a:pPr>
            <a:endParaRPr lang="en-US" sz="1200" b="1" u="sng" dirty="0">
              <a:ln/>
              <a:solidFill>
                <a:schemeClr val="accent4"/>
              </a:solidFill>
              <a:latin typeface="Arial" panose="020B0604020202020204" pitchFamily="34" charset="0"/>
              <a:cs typeface="Arial" panose="020B0604020202020204" pitchFamily="34" charset="0"/>
            </a:endParaRPr>
          </a:p>
          <a:p>
            <a:pPr eaLnBrk="1" hangingPunct="1">
              <a:defRPr/>
            </a:pPr>
            <a:endParaRPr lang="en-US" sz="1200" b="1" u="sng" dirty="0">
              <a:ln/>
              <a:solidFill>
                <a:schemeClr val="accent4"/>
              </a:solidFill>
              <a:latin typeface="Arial" panose="020B0604020202020204" pitchFamily="34" charset="0"/>
              <a:cs typeface="Arial" panose="020B0604020202020204" pitchFamily="34" charset="0"/>
            </a:endParaRPr>
          </a:p>
          <a:p>
            <a:pPr algn="just" eaLnBrk="1" hangingPunct="1">
              <a:defRPr/>
            </a:pPr>
            <a:r>
              <a:rPr lang="en-US" sz="3600" b="1" u="sng" dirty="0">
                <a:ln/>
                <a:solidFill>
                  <a:schemeClr val="accent6">
                    <a:lumMod val="75000"/>
                  </a:schemeClr>
                </a:solidFill>
                <a:latin typeface="Arial" panose="020B0604020202020204" pitchFamily="34" charset="0"/>
                <a:cs typeface="Arial" panose="020B0604020202020204" pitchFamily="34" charset="0"/>
              </a:rPr>
              <a:t>BÀI 1: </a:t>
            </a:r>
            <a:endParaRPr lang="en-US" sz="3200" b="1" u="sng" dirty="0">
              <a:ln/>
              <a:solidFill>
                <a:schemeClr val="accent4"/>
              </a:solidFill>
              <a:latin typeface="Arial" panose="020B0604020202020204" pitchFamily="34" charset="0"/>
              <a:cs typeface="Arial" panose="020B0604020202020204" pitchFamily="34" charset="0"/>
            </a:endParaRPr>
          </a:p>
          <a:p>
            <a:pPr algn="ctr" eaLnBrk="1" hangingPunct="1">
              <a:defRPr/>
            </a:pPr>
            <a:r>
              <a:rPr lang="en-US" sz="3600" b="1" i="1" dirty="0">
                <a:ln/>
                <a:solidFill>
                  <a:schemeClr val="accent2">
                    <a:lumMod val="75000"/>
                  </a:schemeClr>
                </a:solidFill>
                <a:latin typeface="Arial" panose="020B0604020202020204" pitchFamily="34" charset="0"/>
                <a:cs typeface="Arial" panose="020B0604020202020204" pitchFamily="34" charset="0"/>
              </a:rPr>
              <a:t>CÁC CẤP TỔ CHỨC CỦA THẾ GIỚI SỐNG</a:t>
            </a:r>
          </a:p>
        </p:txBody>
      </p:sp>
    </p:spTree>
    <p:extLst>
      <p:ext uri="{BB962C8B-B14F-4D97-AF65-F5344CB8AC3E}">
        <p14:creationId xmlns:p14="http://schemas.microsoft.com/office/powerpoint/2010/main" val="175649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checkerboard(across)">
                                      <p:cBhvr>
                                        <p:cTn id="12" dur="500"/>
                                        <p:tgtEl>
                                          <p:spTgt spid="2">
                                            <p:txEl>
                                              <p:pRg st="4" end="4"/>
                                            </p:txEl>
                                          </p:spTgt>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
                                            <p:txEl>
                                              <p:pRg st="5" end="5"/>
                                            </p:txEl>
                                          </p:spTgt>
                                        </p:tgtEl>
                                        <p:attrNameLst>
                                          <p:attrName>style.visibility</p:attrName>
                                        </p:attrNameLst>
                                      </p:cBhvr>
                                      <p:to>
                                        <p:strVal val="visible"/>
                                      </p:to>
                                    </p:set>
                                    <p:animEffect transition="in" filter="blinds(horizontal)">
                                      <p:cBhvr>
                                        <p:cTn id="1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3E0E8F-CBE1-574B-9677-6FBCBFEDC813}"/>
              </a:ext>
            </a:extLst>
          </p:cNvPr>
          <p:cNvPicPr>
            <a:picLocks noChangeAspect="1"/>
          </p:cNvPicPr>
          <p:nvPr/>
        </p:nvPicPr>
        <p:blipFill>
          <a:blip r:embed="rId2"/>
          <a:stretch>
            <a:fillRect/>
          </a:stretch>
        </p:blipFill>
        <p:spPr>
          <a:xfrm>
            <a:off x="21661" y="-17504"/>
            <a:ext cx="2078158" cy="2084840"/>
          </a:xfrm>
          <a:prstGeom prst="rect">
            <a:avLst/>
          </a:prstGeom>
        </p:spPr>
      </p:pic>
      <p:pic>
        <p:nvPicPr>
          <p:cNvPr id="6" name="Picture 5">
            <a:extLst>
              <a:ext uri="{FF2B5EF4-FFF2-40B4-BE49-F238E27FC236}">
                <a16:creationId xmlns:a16="http://schemas.microsoft.com/office/drawing/2014/main" id="{3B8B513D-8786-4A46-9AFB-5EB2579B00B5}"/>
              </a:ext>
            </a:extLst>
          </p:cNvPr>
          <p:cNvPicPr>
            <a:picLocks noChangeAspect="1"/>
          </p:cNvPicPr>
          <p:nvPr/>
        </p:nvPicPr>
        <p:blipFill>
          <a:blip r:embed="rId2"/>
          <a:stretch>
            <a:fillRect/>
          </a:stretch>
        </p:blipFill>
        <p:spPr>
          <a:xfrm>
            <a:off x="0" y="4751428"/>
            <a:ext cx="2099819" cy="2106571"/>
          </a:xfrm>
          <a:prstGeom prst="rect">
            <a:avLst/>
          </a:prstGeom>
        </p:spPr>
      </p:pic>
      <p:pic>
        <p:nvPicPr>
          <p:cNvPr id="7" name="Picture 6">
            <a:extLst>
              <a:ext uri="{FF2B5EF4-FFF2-40B4-BE49-F238E27FC236}">
                <a16:creationId xmlns:a16="http://schemas.microsoft.com/office/drawing/2014/main" id="{099E971B-84D8-FD49-8E36-38451BEDD2E8}"/>
              </a:ext>
            </a:extLst>
          </p:cNvPr>
          <p:cNvPicPr>
            <a:picLocks noChangeAspect="1"/>
          </p:cNvPicPr>
          <p:nvPr/>
        </p:nvPicPr>
        <p:blipFill>
          <a:blip r:embed="rId2"/>
          <a:stretch>
            <a:fillRect/>
          </a:stretch>
        </p:blipFill>
        <p:spPr>
          <a:xfrm>
            <a:off x="10113843" y="-17504"/>
            <a:ext cx="2078158" cy="2084840"/>
          </a:xfrm>
          <a:prstGeom prst="rect">
            <a:avLst/>
          </a:prstGeom>
        </p:spPr>
      </p:pic>
      <p:pic>
        <p:nvPicPr>
          <p:cNvPr id="8" name="Picture 7">
            <a:extLst>
              <a:ext uri="{FF2B5EF4-FFF2-40B4-BE49-F238E27FC236}">
                <a16:creationId xmlns:a16="http://schemas.microsoft.com/office/drawing/2014/main" id="{427258A1-9F14-084B-BC78-FE1E32B6CC1B}"/>
              </a:ext>
            </a:extLst>
          </p:cNvPr>
          <p:cNvPicPr>
            <a:picLocks noChangeAspect="1"/>
          </p:cNvPicPr>
          <p:nvPr/>
        </p:nvPicPr>
        <p:blipFill>
          <a:blip r:embed="rId2"/>
          <a:stretch>
            <a:fillRect/>
          </a:stretch>
        </p:blipFill>
        <p:spPr>
          <a:xfrm>
            <a:off x="10113842" y="4773160"/>
            <a:ext cx="2078158" cy="2084840"/>
          </a:xfrm>
          <a:prstGeom prst="rect">
            <a:avLst/>
          </a:prstGeom>
        </p:spPr>
      </p:pic>
      <p:sp>
        <p:nvSpPr>
          <p:cNvPr id="9" name="Rounded Rectangle 8">
            <a:extLst>
              <a:ext uri="{FF2B5EF4-FFF2-40B4-BE49-F238E27FC236}">
                <a16:creationId xmlns:a16="http://schemas.microsoft.com/office/drawing/2014/main" id="{1B6EA356-59CF-C346-8925-020D71B2467E}"/>
              </a:ext>
            </a:extLst>
          </p:cNvPr>
          <p:cNvSpPr/>
          <p:nvPr/>
        </p:nvSpPr>
        <p:spPr>
          <a:xfrm>
            <a:off x="3145631" y="214313"/>
            <a:ext cx="5900737" cy="67151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NỘI DUNG</a:t>
            </a:r>
          </a:p>
        </p:txBody>
      </p:sp>
      <p:sp>
        <p:nvSpPr>
          <p:cNvPr id="10" name="TextBox 9">
            <a:extLst>
              <a:ext uri="{FF2B5EF4-FFF2-40B4-BE49-F238E27FC236}">
                <a16:creationId xmlns:a16="http://schemas.microsoft.com/office/drawing/2014/main" id="{739948A3-9500-2144-86E3-2300B10B614A}"/>
              </a:ext>
            </a:extLst>
          </p:cNvPr>
          <p:cNvSpPr txBox="1"/>
          <p:nvPr/>
        </p:nvSpPr>
        <p:spPr>
          <a:xfrm>
            <a:off x="1551720" y="2067336"/>
            <a:ext cx="8935305" cy="2554545"/>
          </a:xfrm>
          <a:prstGeom prst="rect">
            <a:avLst/>
          </a:prstGeom>
          <a:noFill/>
        </p:spPr>
        <p:txBody>
          <a:bodyPr wrap="square" rtlCol="0">
            <a:spAutoFit/>
          </a:bodyPr>
          <a:lstStyle/>
          <a:p>
            <a:pPr marL="857250" indent="-857250" algn="just">
              <a:buAutoNum type="romanUcPeriod"/>
            </a:pPr>
            <a:r>
              <a:rPr lang="en-US" sz="4000" dirty="0" err="1">
                <a:solidFill>
                  <a:srgbClr val="0053FA"/>
                </a:solidFill>
                <a:latin typeface="Arial" panose="020B0604020202020204" pitchFamily="34" charset="0"/>
                <a:cs typeface="Arial" panose="020B0604020202020204" pitchFamily="34" charset="0"/>
              </a:rPr>
              <a:t>Các</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cấp</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độ</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tổ</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chức</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của</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thế</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giới</a:t>
            </a:r>
            <a:r>
              <a:rPr lang="en-US" sz="4000" dirty="0">
                <a:solidFill>
                  <a:srgbClr val="0053FA"/>
                </a:solidFill>
                <a:latin typeface="Arial" panose="020B0604020202020204" pitchFamily="34" charset="0"/>
                <a:cs typeface="Arial" panose="020B0604020202020204" pitchFamily="34" charset="0"/>
              </a:rPr>
              <a:t> </a:t>
            </a:r>
            <a:r>
              <a:rPr lang="en-US" sz="4000" dirty="0" err="1">
                <a:solidFill>
                  <a:srgbClr val="0053FA"/>
                </a:solidFill>
                <a:latin typeface="Arial" panose="020B0604020202020204" pitchFamily="34" charset="0"/>
                <a:cs typeface="Arial" panose="020B0604020202020204" pitchFamily="34" charset="0"/>
              </a:rPr>
              <a:t>sống</a:t>
            </a:r>
            <a:r>
              <a:rPr lang="en-US" sz="4000" dirty="0">
                <a:solidFill>
                  <a:srgbClr val="0053FA"/>
                </a:solidFill>
                <a:latin typeface="Arial" panose="020B0604020202020204" pitchFamily="34" charset="0"/>
                <a:cs typeface="Arial" panose="020B0604020202020204" pitchFamily="34" charset="0"/>
              </a:rPr>
              <a:t>.</a:t>
            </a:r>
          </a:p>
          <a:p>
            <a:pPr marL="857250" indent="-857250" algn="just">
              <a:buAutoNum type="romanUcPeriod"/>
            </a:pPr>
            <a:r>
              <a:rPr lang="en-US" sz="4000" dirty="0" err="1">
                <a:solidFill>
                  <a:schemeClr val="accent2">
                    <a:lumMod val="75000"/>
                  </a:schemeClr>
                </a:solidFill>
                <a:latin typeface="Arial" panose="020B0604020202020204" pitchFamily="34" charset="0"/>
                <a:cs typeface="Arial" panose="020B0604020202020204" pitchFamily="34" charset="0"/>
              </a:rPr>
              <a:t>Đặc</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điểm</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chung</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của</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các</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cấp</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độ</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tổ</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chức</a:t>
            </a:r>
            <a:r>
              <a:rPr lang="en-US" sz="4000" dirty="0">
                <a:solidFill>
                  <a:schemeClr val="accent2">
                    <a:lumMod val="75000"/>
                  </a:schemeClr>
                </a:solidFill>
                <a:latin typeface="Arial" panose="020B0604020202020204" pitchFamily="34" charset="0"/>
                <a:cs typeface="Arial" panose="020B0604020202020204" pitchFamily="34" charset="0"/>
              </a:rPr>
              <a:t> </a:t>
            </a:r>
            <a:r>
              <a:rPr lang="en-US" sz="4000" dirty="0" err="1">
                <a:solidFill>
                  <a:schemeClr val="accent2">
                    <a:lumMod val="75000"/>
                  </a:schemeClr>
                </a:solidFill>
                <a:latin typeface="Arial" panose="020B0604020202020204" pitchFamily="34" charset="0"/>
                <a:cs typeface="Arial" panose="020B0604020202020204" pitchFamily="34" charset="0"/>
              </a:rPr>
              <a:t>sống</a:t>
            </a:r>
            <a:endParaRPr lang="en-US" sz="40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14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7EC694-04C8-434F-8D8A-3ACB129D25A1}"/>
              </a:ext>
            </a:extLst>
          </p:cNvPr>
          <p:cNvPicPr>
            <a:picLocks noChangeAspect="1"/>
          </p:cNvPicPr>
          <p:nvPr/>
        </p:nvPicPr>
        <p:blipFill>
          <a:blip r:embed="rId2"/>
          <a:stretch>
            <a:fillRect/>
          </a:stretch>
        </p:blipFill>
        <p:spPr>
          <a:xfrm>
            <a:off x="4486276" y="139217"/>
            <a:ext cx="7586662" cy="6676720"/>
          </a:xfrm>
          <a:prstGeom prst="rect">
            <a:avLst/>
          </a:prstGeom>
        </p:spPr>
      </p:pic>
      <p:sp>
        <p:nvSpPr>
          <p:cNvPr id="6" name="TextBox 5">
            <a:extLst>
              <a:ext uri="{FF2B5EF4-FFF2-40B4-BE49-F238E27FC236}">
                <a16:creationId xmlns:a16="http://schemas.microsoft.com/office/drawing/2014/main" id="{2EF7DFFC-E89A-6C4C-B122-51D3F6FB369D}"/>
              </a:ext>
            </a:extLst>
          </p:cNvPr>
          <p:cNvSpPr txBox="1"/>
          <p:nvPr/>
        </p:nvSpPr>
        <p:spPr>
          <a:xfrm>
            <a:off x="157161" y="4267611"/>
            <a:ext cx="6215063" cy="1446550"/>
          </a:xfrm>
          <a:prstGeom prst="rect">
            <a:avLst/>
          </a:prstGeom>
          <a:noFill/>
        </p:spPr>
        <p:txBody>
          <a:bodyPr wrap="square" rtlCol="0">
            <a:spAutoFit/>
          </a:bodyPr>
          <a:lstStyle/>
          <a:p>
            <a:pPr algn="just"/>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I.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Các</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cấp</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độ</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tổ</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chức</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của</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thế</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giới</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 </a:t>
            </a:r>
            <a:r>
              <a:rPr lang="en-US" sz="4400" b="1" i="1" dirty="0" err="1">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sống</a:t>
            </a:r>
            <a:r>
              <a:rPr lang="en-US" sz="4400" b="1" i="1" dirty="0">
                <a:solidFill>
                  <a:srgbClr val="0053FA"/>
                </a:solidFill>
                <a:effectLst>
                  <a:glow rad="63500">
                    <a:schemeClr val="accent2">
                      <a:satMod val="175000"/>
                      <a:alpha val="40000"/>
                    </a:schemeClr>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76018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2006-08-25_2127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0" y="1957388"/>
            <a:ext cx="2537623" cy="20397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318660"/>
            <a:ext cx="1524000" cy="825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287" y="184516"/>
            <a:ext cx="1680835" cy="1093787"/>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pic>
        <p:nvPicPr>
          <p:cNvPr id="204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599" y="228600"/>
            <a:ext cx="2388189" cy="1066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5058" y="1451433"/>
            <a:ext cx="1600200" cy="10620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48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2286" y="3363886"/>
            <a:ext cx="1981200" cy="137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14599" y="5358843"/>
            <a:ext cx="2057400" cy="13557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52117">
            <a:off x="4408010" y="4881402"/>
            <a:ext cx="2355723" cy="1850925"/>
          </a:xfrm>
          <a:prstGeom prst="rect">
            <a:avLst/>
          </a:prstGeom>
          <a:ln>
            <a:noFill/>
          </a:ln>
          <a:effectLst>
            <a:softEdge rad="112500"/>
          </a:effectLst>
        </p:spPr>
      </p:pic>
      <p:pic>
        <p:nvPicPr>
          <p:cNvPr id="20492"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3278" y="4424138"/>
            <a:ext cx="2539928" cy="1738518"/>
          </a:xfrm>
          <a:prstGeom prst="rect">
            <a:avLst/>
          </a:prstGeom>
          <a:ln>
            <a:noFill/>
          </a:ln>
          <a:effectLst>
            <a:softEdge rad="112500"/>
          </a:effectLst>
        </p:spPr>
      </p:pic>
      <p:sp>
        <p:nvSpPr>
          <p:cNvPr id="20493" name="Line 13"/>
          <p:cNvSpPr>
            <a:spLocks noChangeShapeType="1"/>
          </p:cNvSpPr>
          <p:nvPr/>
        </p:nvSpPr>
        <p:spPr bwMode="auto">
          <a:xfrm>
            <a:off x="4567239" y="753488"/>
            <a:ext cx="758825" cy="0"/>
          </a:xfrm>
          <a:prstGeom prst="line">
            <a:avLst/>
          </a:prstGeom>
          <a:noFill/>
          <a:ln w="984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b="1">
              <a:latin typeface="#9Slide03 AmpleSoft Bold" panose="02000000000000000000" pitchFamily="2" charset="0"/>
            </a:endParaRPr>
          </a:p>
        </p:txBody>
      </p:sp>
      <p:sp>
        <p:nvSpPr>
          <p:cNvPr id="20495" name="Line 15"/>
          <p:cNvSpPr>
            <a:spLocks noChangeShapeType="1"/>
          </p:cNvSpPr>
          <p:nvPr/>
        </p:nvSpPr>
        <p:spPr bwMode="auto">
          <a:xfrm>
            <a:off x="7420563" y="788418"/>
            <a:ext cx="758825" cy="0"/>
          </a:xfrm>
          <a:prstGeom prst="line">
            <a:avLst/>
          </a:prstGeom>
          <a:noFill/>
          <a:ln w="984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b="1">
              <a:latin typeface="#9Slide03 AmpleSoft Bold" panose="02000000000000000000" pitchFamily="2" charset="0"/>
            </a:endParaRPr>
          </a:p>
        </p:txBody>
      </p:sp>
      <p:sp>
        <p:nvSpPr>
          <p:cNvPr id="20496" name="Freeform 16"/>
          <p:cNvSpPr>
            <a:spLocks/>
          </p:cNvSpPr>
          <p:nvPr/>
        </p:nvSpPr>
        <p:spPr bwMode="auto">
          <a:xfrm rot="19899631">
            <a:off x="10478868" y="583060"/>
            <a:ext cx="350686" cy="1108472"/>
          </a:xfrm>
          <a:custGeom>
            <a:avLst/>
            <a:gdLst>
              <a:gd name="T0" fmla="*/ 0 w 216"/>
              <a:gd name="T1" fmla="*/ 0 h 624"/>
              <a:gd name="T2" fmla="*/ 2147483647 w 216"/>
              <a:gd name="T3" fmla="*/ 2147483647 h 624"/>
              <a:gd name="T4" fmla="*/ 2147483647 w 216"/>
              <a:gd name="T5" fmla="*/ 2147483647 h 624"/>
              <a:gd name="T6" fmla="*/ 2147483647 w 216"/>
              <a:gd name="T7" fmla="*/ 2147483647 h 624"/>
              <a:gd name="T8" fmla="*/ 0 60000 65536"/>
              <a:gd name="T9" fmla="*/ 0 60000 65536"/>
              <a:gd name="T10" fmla="*/ 0 60000 65536"/>
              <a:gd name="T11" fmla="*/ 0 60000 65536"/>
              <a:gd name="T12" fmla="*/ 0 w 216"/>
              <a:gd name="T13" fmla="*/ 0 h 624"/>
              <a:gd name="T14" fmla="*/ 216 w 216"/>
              <a:gd name="T15" fmla="*/ 624 h 624"/>
            </a:gdLst>
            <a:ahLst/>
            <a:cxnLst>
              <a:cxn ang="T8">
                <a:pos x="T0" y="T1"/>
              </a:cxn>
              <a:cxn ang="T9">
                <a:pos x="T2" y="T3"/>
              </a:cxn>
              <a:cxn ang="T10">
                <a:pos x="T4" y="T5"/>
              </a:cxn>
              <a:cxn ang="T11">
                <a:pos x="T6" y="T7"/>
              </a:cxn>
            </a:cxnLst>
            <a:rect l="T12" t="T13" r="T14" b="T15"/>
            <a:pathLst>
              <a:path w="216" h="624">
                <a:moveTo>
                  <a:pt x="0" y="0"/>
                </a:moveTo>
                <a:cubicBezTo>
                  <a:pt x="84" y="28"/>
                  <a:pt x="168" y="56"/>
                  <a:pt x="192" y="144"/>
                </a:cubicBezTo>
                <a:cubicBezTo>
                  <a:pt x="216" y="232"/>
                  <a:pt x="160" y="448"/>
                  <a:pt x="144" y="528"/>
                </a:cubicBezTo>
                <a:cubicBezTo>
                  <a:pt x="128" y="608"/>
                  <a:pt x="104" y="608"/>
                  <a:pt x="96" y="624"/>
                </a:cubicBezTo>
              </a:path>
            </a:pathLst>
          </a:custGeom>
          <a:noFill/>
          <a:ln w="984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vi-VN" b="1">
              <a:latin typeface="#9Slide03 AmpleSoft Bold" panose="02000000000000000000" pitchFamily="2" charset="0"/>
            </a:endParaRPr>
          </a:p>
        </p:txBody>
      </p:sp>
      <p:sp>
        <p:nvSpPr>
          <p:cNvPr id="20497" name="Freeform 17"/>
          <p:cNvSpPr>
            <a:spLocks/>
          </p:cNvSpPr>
          <p:nvPr/>
        </p:nvSpPr>
        <p:spPr bwMode="auto">
          <a:xfrm flipH="1">
            <a:off x="11061727" y="2669504"/>
            <a:ext cx="45719" cy="602852"/>
          </a:xfrm>
          <a:custGeom>
            <a:avLst/>
            <a:gdLst>
              <a:gd name="T0" fmla="*/ 2147483647 w 48"/>
              <a:gd name="T1" fmla="*/ 0 h 240"/>
              <a:gd name="T2" fmla="*/ 0 w 48"/>
              <a:gd name="T3" fmla="*/ 2147483647 h 240"/>
              <a:gd name="T4" fmla="*/ 0 60000 65536"/>
              <a:gd name="T5" fmla="*/ 0 60000 65536"/>
              <a:gd name="T6" fmla="*/ 0 w 48"/>
              <a:gd name="T7" fmla="*/ 0 h 240"/>
              <a:gd name="T8" fmla="*/ 48 w 48"/>
              <a:gd name="T9" fmla="*/ 240 h 240"/>
            </a:gdLst>
            <a:ahLst/>
            <a:cxnLst>
              <a:cxn ang="T4">
                <a:pos x="T0" y="T1"/>
              </a:cxn>
              <a:cxn ang="T5">
                <a:pos x="T2" y="T3"/>
              </a:cxn>
            </a:cxnLst>
            <a:rect l="T6" t="T7" r="T8" b="T9"/>
            <a:pathLst>
              <a:path w="48" h="240">
                <a:moveTo>
                  <a:pt x="48" y="0"/>
                </a:moveTo>
                <a:cubicBezTo>
                  <a:pt x="48" y="0"/>
                  <a:pt x="24" y="120"/>
                  <a:pt x="0" y="240"/>
                </a:cubicBezTo>
              </a:path>
            </a:pathLst>
          </a:custGeom>
          <a:noFill/>
          <a:ln w="984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vi-VN" b="1">
              <a:latin typeface="#9Slide03 AmpleSoft Bold" panose="02000000000000000000" pitchFamily="2" charset="0"/>
            </a:endParaRPr>
          </a:p>
        </p:txBody>
      </p:sp>
      <p:sp>
        <p:nvSpPr>
          <p:cNvPr id="20498" name="Freeform 18"/>
          <p:cNvSpPr>
            <a:spLocks/>
          </p:cNvSpPr>
          <p:nvPr/>
        </p:nvSpPr>
        <p:spPr bwMode="auto">
          <a:xfrm rot="20409213">
            <a:off x="10432118" y="4792638"/>
            <a:ext cx="704303" cy="457299"/>
          </a:xfrm>
          <a:custGeom>
            <a:avLst/>
            <a:gdLst>
              <a:gd name="T0" fmla="*/ 2147483647 w 384"/>
              <a:gd name="T1" fmla="*/ 0 h 288"/>
              <a:gd name="T2" fmla="*/ 2147483647 w 384"/>
              <a:gd name="T3" fmla="*/ 2147483647 h 288"/>
              <a:gd name="T4" fmla="*/ 0 w 384"/>
              <a:gd name="T5" fmla="*/ 2147483647 h 288"/>
              <a:gd name="T6" fmla="*/ 0 60000 65536"/>
              <a:gd name="T7" fmla="*/ 0 60000 65536"/>
              <a:gd name="T8" fmla="*/ 0 60000 65536"/>
              <a:gd name="T9" fmla="*/ 0 w 384"/>
              <a:gd name="T10" fmla="*/ 0 h 288"/>
              <a:gd name="T11" fmla="*/ 384 w 384"/>
              <a:gd name="T12" fmla="*/ 288 h 288"/>
            </a:gdLst>
            <a:ahLst/>
            <a:cxnLst>
              <a:cxn ang="T6">
                <a:pos x="T0" y="T1"/>
              </a:cxn>
              <a:cxn ang="T7">
                <a:pos x="T2" y="T3"/>
              </a:cxn>
              <a:cxn ang="T8">
                <a:pos x="T4" y="T5"/>
              </a:cxn>
            </a:cxnLst>
            <a:rect l="T9" t="T10" r="T11" b="T12"/>
            <a:pathLst>
              <a:path w="384" h="288">
                <a:moveTo>
                  <a:pt x="384" y="0"/>
                </a:moveTo>
                <a:cubicBezTo>
                  <a:pt x="368" y="48"/>
                  <a:pt x="352" y="96"/>
                  <a:pt x="288" y="144"/>
                </a:cubicBezTo>
                <a:cubicBezTo>
                  <a:pt x="224" y="192"/>
                  <a:pt x="112" y="240"/>
                  <a:pt x="0" y="288"/>
                </a:cubicBezTo>
              </a:path>
            </a:pathLst>
          </a:custGeom>
          <a:noFill/>
          <a:ln w="984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vi-VN" b="1">
              <a:latin typeface="#9Slide03 AmpleSoft Bold" panose="02000000000000000000" pitchFamily="2" charset="0"/>
            </a:endParaRPr>
          </a:p>
        </p:txBody>
      </p:sp>
      <p:sp>
        <p:nvSpPr>
          <p:cNvPr id="20499" name="Freeform 19"/>
          <p:cNvSpPr>
            <a:spLocks/>
          </p:cNvSpPr>
          <p:nvPr/>
        </p:nvSpPr>
        <p:spPr bwMode="auto">
          <a:xfrm rot="-567740">
            <a:off x="7136811" y="6124556"/>
            <a:ext cx="762000" cy="76200"/>
          </a:xfrm>
          <a:custGeom>
            <a:avLst/>
            <a:gdLst>
              <a:gd name="T0" fmla="*/ 2147483647 w 720"/>
              <a:gd name="T1" fmla="*/ 2147483647 h 48"/>
              <a:gd name="T2" fmla="*/ 0 w 720"/>
              <a:gd name="T3" fmla="*/ 0 h 48"/>
              <a:gd name="T4" fmla="*/ 0 60000 65536"/>
              <a:gd name="T5" fmla="*/ 0 60000 65536"/>
              <a:gd name="T6" fmla="*/ 0 w 720"/>
              <a:gd name="T7" fmla="*/ 0 h 48"/>
              <a:gd name="T8" fmla="*/ 720 w 720"/>
              <a:gd name="T9" fmla="*/ 48 h 48"/>
            </a:gdLst>
            <a:ahLst/>
            <a:cxnLst>
              <a:cxn ang="T4">
                <a:pos x="T0" y="T1"/>
              </a:cxn>
              <a:cxn ang="T5">
                <a:pos x="T2" y="T3"/>
              </a:cxn>
            </a:cxnLst>
            <a:rect l="T6" t="T7" r="T8" b="T9"/>
            <a:pathLst>
              <a:path w="720" h="48">
                <a:moveTo>
                  <a:pt x="720" y="48"/>
                </a:moveTo>
                <a:cubicBezTo>
                  <a:pt x="720" y="48"/>
                  <a:pt x="360" y="24"/>
                  <a:pt x="0" y="0"/>
                </a:cubicBezTo>
              </a:path>
            </a:pathLst>
          </a:custGeom>
          <a:noFill/>
          <a:ln w="9842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defRPr/>
            </a:pPr>
            <a:endParaRPr lang="vi-VN" b="1">
              <a:latin typeface="#9Slide03 AmpleSoft Bold" panose="02000000000000000000" pitchFamily="2" charset="0"/>
            </a:endParaRPr>
          </a:p>
        </p:txBody>
      </p:sp>
      <p:sp>
        <p:nvSpPr>
          <p:cNvPr id="20500" name="Line 20"/>
          <p:cNvSpPr>
            <a:spLocks noChangeShapeType="1"/>
          </p:cNvSpPr>
          <p:nvPr/>
        </p:nvSpPr>
        <p:spPr bwMode="auto">
          <a:xfrm flipH="1" flipV="1">
            <a:off x="3505165" y="5458218"/>
            <a:ext cx="838200" cy="457200"/>
          </a:xfrm>
          <a:prstGeom prst="line">
            <a:avLst/>
          </a:prstGeom>
          <a:noFill/>
          <a:ln w="984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b="1">
              <a:latin typeface="#9Slide03 AmpleSoft Bold" panose="02000000000000000000" pitchFamily="2" charset="0"/>
            </a:endParaRPr>
          </a:p>
        </p:txBody>
      </p:sp>
      <p:sp>
        <p:nvSpPr>
          <p:cNvPr id="20501" name="Line 21"/>
          <p:cNvSpPr>
            <a:spLocks noChangeShapeType="1"/>
          </p:cNvSpPr>
          <p:nvPr/>
        </p:nvSpPr>
        <p:spPr bwMode="auto">
          <a:xfrm flipH="1" flipV="1">
            <a:off x="1257300" y="3895720"/>
            <a:ext cx="423041" cy="533400"/>
          </a:xfrm>
          <a:prstGeom prst="line">
            <a:avLst/>
          </a:prstGeom>
          <a:noFill/>
          <a:ln w="984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eaLnBrk="1" hangingPunct="1">
              <a:defRPr/>
            </a:pPr>
            <a:endParaRPr lang="en-US" b="1">
              <a:latin typeface="#9Slide03 AmpleSoft Bold" panose="02000000000000000000" pitchFamily="2" charset="0"/>
            </a:endParaRPr>
          </a:p>
        </p:txBody>
      </p:sp>
      <p:sp>
        <p:nvSpPr>
          <p:cNvPr id="20502" name="Text Box 22"/>
          <p:cNvSpPr txBox="1">
            <a:spLocks noChangeArrowheads="1"/>
          </p:cNvSpPr>
          <p:nvPr/>
        </p:nvSpPr>
        <p:spPr bwMode="auto">
          <a:xfrm>
            <a:off x="3035680" y="1186800"/>
            <a:ext cx="1256427"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7030A0"/>
                </a:solidFill>
                <a:latin typeface="Arial" panose="020B0604020202020204" pitchFamily="34" charset="0"/>
                <a:cs typeface="Arial" panose="020B0604020202020204" pitchFamily="34" charset="0"/>
              </a:rPr>
              <a:t>PHÂN TỬ</a:t>
            </a:r>
          </a:p>
        </p:txBody>
      </p:sp>
      <p:sp>
        <p:nvSpPr>
          <p:cNvPr id="20503" name="Text Box 23"/>
          <p:cNvSpPr txBox="1">
            <a:spLocks noChangeArrowheads="1"/>
          </p:cNvSpPr>
          <p:nvPr/>
        </p:nvSpPr>
        <p:spPr bwMode="auto">
          <a:xfrm>
            <a:off x="5499561" y="1255052"/>
            <a:ext cx="1591474"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chemeClr val="accent2"/>
                </a:solidFill>
                <a:latin typeface="Arial" panose="020B0604020202020204" pitchFamily="34" charset="0"/>
                <a:cs typeface="Arial" panose="020B0604020202020204" pitchFamily="34" charset="0"/>
              </a:rPr>
              <a:t>BÀO QUAN</a:t>
            </a:r>
          </a:p>
        </p:txBody>
      </p:sp>
      <p:sp>
        <p:nvSpPr>
          <p:cNvPr id="72726" name="Text Box 24"/>
          <p:cNvSpPr txBox="1">
            <a:spLocks noChangeArrowheads="1"/>
          </p:cNvSpPr>
          <p:nvPr/>
        </p:nvSpPr>
        <p:spPr bwMode="auto">
          <a:xfrm>
            <a:off x="7924800" y="1371600"/>
            <a:ext cx="83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defRPr/>
            </a:pPr>
            <a:endParaRPr lang="vi-VN" b="1">
              <a:latin typeface="#9Slide03 AmpleSoft Bold" panose="02000000000000000000" pitchFamily="2" charset="0"/>
            </a:endParaRPr>
          </a:p>
        </p:txBody>
      </p:sp>
      <p:sp>
        <p:nvSpPr>
          <p:cNvPr id="20505" name="Text Box 25"/>
          <p:cNvSpPr txBox="1">
            <a:spLocks noChangeArrowheads="1"/>
          </p:cNvSpPr>
          <p:nvPr/>
        </p:nvSpPr>
        <p:spPr bwMode="auto">
          <a:xfrm>
            <a:off x="8560279" y="1255052"/>
            <a:ext cx="1088903"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00B050"/>
                </a:solidFill>
                <a:latin typeface="Arial" panose="020B0604020202020204" pitchFamily="34" charset="0"/>
                <a:cs typeface="Arial" panose="020B0604020202020204" pitchFamily="34" charset="0"/>
              </a:rPr>
              <a:t>TẾ BÀO</a:t>
            </a:r>
          </a:p>
        </p:txBody>
      </p:sp>
      <p:sp>
        <p:nvSpPr>
          <p:cNvPr id="20506" name="Text Box 26"/>
          <p:cNvSpPr txBox="1">
            <a:spLocks noChangeArrowheads="1"/>
          </p:cNvSpPr>
          <p:nvPr/>
        </p:nvSpPr>
        <p:spPr bwMode="auto">
          <a:xfrm>
            <a:off x="9606255" y="2246531"/>
            <a:ext cx="1088903"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0053FA"/>
                </a:solidFill>
                <a:latin typeface="Arial" panose="020B0604020202020204" pitchFamily="34" charset="0"/>
                <a:cs typeface="Arial" panose="020B0604020202020204" pitchFamily="34" charset="0"/>
              </a:rPr>
              <a:t>MÔ</a:t>
            </a:r>
          </a:p>
        </p:txBody>
      </p:sp>
      <p:sp>
        <p:nvSpPr>
          <p:cNvPr id="20507" name="Text Box 27"/>
          <p:cNvSpPr txBox="1">
            <a:spLocks noChangeArrowheads="1"/>
          </p:cNvSpPr>
          <p:nvPr/>
        </p:nvSpPr>
        <p:spPr bwMode="auto">
          <a:xfrm rot="16200000">
            <a:off x="8665039" y="4110303"/>
            <a:ext cx="461665" cy="1926523"/>
          </a:xfrm>
          <a:prstGeom prst="rect">
            <a:avLst/>
          </a:prstGeom>
          <a:noFill/>
          <a:ln w="19050">
            <a:noFill/>
            <a:miter lim="800000"/>
            <a:headEnd/>
            <a:tailEnd/>
          </a:ln>
          <a:effectLst/>
        </p:spPr>
        <p:txBody>
          <a:bodyPr vert="eaVert" wrap="square">
            <a:spAutoFit/>
          </a:bodyPr>
          <a:lstStyle/>
          <a:p>
            <a:pPr algn="ctr" eaLnBrk="1" hangingPunct="1">
              <a:spcBef>
                <a:spcPct val="50000"/>
              </a:spcBef>
              <a:defRPr/>
            </a:pPr>
            <a:r>
              <a:rPr lang="en-US" b="1" dirty="0">
                <a:solidFill>
                  <a:srgbClr val="0053FA"/>
                </a:solidFill>
                <a:latin typeface="Arial" panose="020B0604020202020204" pitchFamily="34" charset="0"/>
                <a:cs typeface="Arial" panose="020B0604020202020204" pitchFamily="34" charset="0"/>
              </a:rPr>
              <a:t>CƠ THỂ</a:t>
            </a:r>
          </a:p>
        </p:txBody>
      </p:sp>
      <p:sp>
        <p:nvSpPr>
          <p:cNvPr id="20508" name="Text Box 28"/>
          <p:cNvSpPr txBox="1">
            <a:spLocks noChangeArrowheads="1"/>
          </p:cNvSpPr>
          <p:nvPr/>
        </p:nvSpPr>
        <p:spPr bwMode="auto">
          <a:xfrm>
            <a:off x="8849811" y="3660048"/>
            <a:ext cx="1386977"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C00000"/>
                </a:solidFill>
                <a:latin typeface="Arial" panose="020B0604020202020204" pitchFamily="34" charset="0"/>
                <a:cs typeface="Arial" panose="020B0604020202020204" pitchFamily="34" charset="0"/>
              </a:rPr>
              <a:t>CƠ QUAN</a:t>
            </a:r>
          </a:p>
        </p:txBody>
      </p:sp>
      <p:sp>
        <p:nvSpPr>
          <p:cNvPr id="20509" name="Text Box 29"/>
          <p:cNvSpPr txBox="1">
            <a:spLocks noChangeArrowheads="1"/>
          </p:cNvSpPr>
          <p:nvPr/>
        </p:nvSpPr>
        <p:spPr bwMode="auto">
          <a:xfrm>
            <a:off x="4946651" y="4501996"/>
            <a:ext cx="1507712"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7030A0"/>
                </a:solidFill>
                <a:latin typeface="Arial" panose="020B0604020202020204" pitchFamily="34" charset="0"/>
                <a:cs typeface="Arial" panose="020B0604020202020204" pitchFamily="34" charset="0"/>
              </a:rPr>
              <a:t>QUẦN THỂ</a:t>
            </a:r>
          </a:p>
        </p:txBody>
      </p:sp>
      <p:sp>
        <p:nvSpPr>
          <p:cNvPr id="20510" name="Text Box 30"/>
          <p:cNvSpPr txBox="1">
            <a:spLocks noChangeArrowheads="1"/>
          </p:cNvSpPr>
          <p:nvPr/>
        </p:nvSpPr>
        <p:spPr bwMode="auto">
          <a:xfrm>
            <a:off x="1062621" y="6262874"/>
            <a:ext cx="1675236"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0053FA"/>
                </a:solidFill>
                <a:latin typeface="Arial" panose="020B0604020202020204" pitchFamily="34" charset="0"/>
                <a:cs typeface="Arial" panose="020B0604020202020204" pitchFamily="34" charset="0"/>
              </a:rPr>
              <a:t>QUẦN XÃ</a:t>
            </a:r>
          </a:p>
        </p:txBody>
      </p:sp>
      <p:sp>
        <p:nvSpPr>
          <p:cNvPr id="20511" name="Text Box 31"/>
          <p:cNvSpPr txBox="1">
            <a:spLocks noChangeArrowheads="1"/>
          </p:cNvSpPr>
          <p:nvPr/>
        </p:nvSpPr>
        <p:spPr bwMode="auto">
          <a:xfrm>
            <a:off x="93954" y="2871404"/>
            <a:ext cx="1981200" cy="400110"/>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sz="2000" b="1" dirty="0">
                <a:solidFill>
                  <a:srgbClr val="FFFF00"/>
                </a:solidFill>
                <a:latin typeface="Arial" panose="020B0604020202020204" pitchFamily="34" charset="0"/>
                <a:cs typeface="Arial" panose="020B0604020202020204" pitchFamily="34" charset="0"/>
              </a:rPr>
              <a:t>SINH QUYỂN</a:t>
            </a:r>
          </a:p>
        </p:txBody>
      </p:sp>
      <p:pic>
        <p:nvPicPr>
          <p:cNvPr id="2" name="Picture 1">
            <a:extLst>
              <a:ext uri="{FF2B5EF4-FFF2-40B4-BE49-F238E27FC236}">
                <a16:creationId xmlns:a16="http://schemas.microsoft.com/office/drawing/2014/main" id="{5421D1B8-2869-40B7-8FBA-0F543ECE4206}"/>
              </a:ext>
            </a:extLst>
          </p:cNvPr>
          <p:cNvPicPr>
            <a:picLocks noChangeAspect="1"/>
          </p:cNvPicPr>
          <p:nvPr/>
        </p:nvPicPr>
        <p:blipFill>
          <a:blip r:embed="rId12"/>
          <a:stretch>
            <a:fillRect/>
          </a:stretch>
        </p:blipFill>
        <p:spPr>
          <a:xfrm>
            <a:off x="882869" y="398023"/>
            <a:ext cx="748862" cy="495299"/>
          </a:xfrm>
          <a:prstGeom prst="rect">
            <a:avLst/>
          </a:prstGeom>
        </p:spPr>
      </p:pic>
      <p:sp>
        <p:nvSpPr>
          <p:cNvPr id="31" name="Text Box 22">
            <a:extLst>
              <a:ext uri="{FF2B5EF4-FFF2-40B4-BE49-F238E27FC236}">
                <a16:creationId xmlns:a16="http://schemas.microsoft.com/office/drawing/2014/main" id="{4691CBAF-515F-464C-8F75-B6BA83B82DB4}"/>
              </a:ext>
            </a:extLst>
          </p:cNvPr>
          <p:cNvSpPr txBox="1">
            <a:spLocks noChangeArrowheads="1"/>
          </p:cNvSpPr>
          <p:nvPr/>
        </p:nvSpPr>
        <p:spPr bwMode="auto">
          <a:xfrm>
            <a:off x="284543" y="1082101"/>
            <a:ext cx="1600200" cy="369332"/>
          </a:xfrm>
          <a:prstGeom prst="rect">
            <a:avLst/>
          </a:prstGeom>
          <a:noFill/>
          <a:ln w="19050">
            <a:noFill/>
            <a:miter lim="800000"/>
            <a:headEnd/>
            <a:tailEnd/>
          </a:ln>
          <a:effectLst/>
        </p:spPr>
        <p:txBody>
          <a:bodyPr wrap="square">
            <a:spAutoFit/>
          </a:bodyPr>
          <a:lstStyle/>
          <a:p>
            <a:pPr algn="ctr" eaLnBrk="1" hangingPunct="1">
              <a:spcBef>
                <a:spcPct val="50000"/>
              </a:spcBef>
              <a:defRPr/>
            </a:pPr>
            <a:r>
              <a:rPr lang="en-US" b="1" dirty="0">
                <a:solidFill>
                  <a:srgbClr val="0070C0"/>
                </a:solidFill>
                <a:latin typeface="Arial" panose="020B0604020202020204" pitchFamily="34" charset="0"/>
                <a:cs typeface="Arial" panose="020B0604020202020204" pitchFamily="34" charset="0"/>
              </a:rPr>
              <a:t>NGUYÊN TỬ</a:t>
            </a:r>
          </a:p>
        </p:txBody>
      </p:sp>
      <p:pic>
        <p:nvPicPr>
          <p:cNvPr id="3" name="Picture 2">
            <a:extLst>
              <a:ext uri="{FF2B5EF4-FFF2-40B4-BE49-F238E27FC236}">
                <a16:creationId xmlns:a16="http://schemas.microsoft.com/office/drawing/2014/main" id="{0CF76696-446D-4A63-8DD8-3255DE0C31ED}"/>
              </a:ext>
            </a:extLst>
          </p:cNvPr>
          <p:cNvPicPr>
            <a:picLocks noChangeAspect="1"/>
          </p:cNvPicPr>
          <p:nvPr/>
        </p:nvPicPr>
        <p:blipFill>
          <a:blip r:embed="rId13"/>
          <a:stretch>
            <a:fillRect/>
          </a:stretch>
        </p:blipFill>
        <p:spPr>
          <a:xfrm>
            <a:off x="1900239" y="539837"/>
            <a:ext cx="1060796" cy="597460"/>
          </a:xfrm>
          <a:prstGeom prst="rect">
            <a:avLst/>
          </a:prstGeom>
        </p:spPr>
      </p:pic>
      <p:sp>
        <p:nvSpPr>
          <p:cNvPr id="4" name="Rounded Rectangle 3">
            <a:extLst>
              <a:ext uri="{FF2B5EF4-FFF2-40B4-BE49-F238E27FC236}">
                <a16:creationId xmlns:a16="http://schemas.microsoft.com/office/drawing/2014/main" id="{75A97CBA-78EC-154E-97D1-4514C6D2D694}"/>
              </a:ext>
            </a:extLst>
          </p:cNvPr>
          <p:cNvSpPr/>
          <p:nvPr/>
        </p:nvSpPr>
        <p:spPr>
          <a:xfrm>
            <a:off x="2561330" y="1877709"/>
            <a:ext cx="6980427" cy="1738515"/>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0053FA"/>
                </a:solidFill>
                <a:latin typeface="Arial" panose="020B0604020202020204" pitchFamily="34" charset="0"/>
                <a:cs typeface="Arial" panose="020B0604020202020204" pitchFamily="34" charset="0"/>
              </a:rPr>
              <a:t>Thế</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giới</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sống</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được</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tổ</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chức</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theo</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nguyên</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tắc</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thứ</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bậc</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rất</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chặt</a:t>
            </a:r>
            <a:r>
              <a:rPr lang="en-US" sz="3200" dirty="0">
                <a:solidFill>
                  <a:srgbClr val="0053FA"/>
                </a:solidFill>
                <a:latin typeface="Arial" panose="020B0604020202020204" pitchFamily="34" charset="0"/>
                <a:cs typeface="Arial" panose="020B0604020202020204" pitchFamily="34" charset="0"/>
              </a:rPr>
              <a:t> </a:t>
            </a:r>
            <a:r>
              <a:rPr lang="en-US" sz="3200" dirty="0" err="1">
                <a:solidFill>
                  <a:srgbClr val="0053FA"/>
                </a:solidFill>
                <a:latin typeface="Arial" panose="020B0604020202020204" pitchFamily="34" charset="0"/>
                <a:cs typeface="Arial" panose="020B0604020202020204" pitchFamily="34" charset="0"/>
              </a:rPr>
              <a:t>chẽ</a:t>
            </a:r>
            <a:r>
              <a:rPr lang="en-US" sz="3200" dirty="0">
                <a:solidFill>
                  <a:srgbClr val="0053FA"/>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15160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Effect transition="in" filter="diamond(ou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diamond(in)">
                                      <p:cBhvr>
                                        <p:cTn id="12" dur="1000"/>
                                        <p:tgtEl>
                                          <p:spTgt spid="20485"/>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8" presetClass="entr" presetSubtype="32" fill="hold" grpId="0" nodeType="withEffect">
                                  <p:stCondLst>
                                    <p:cond delay="0"/>
                                  </p:stCondLst>
                                  <p:iterate type="lt">
                                    <p:tmPct val="10000"/>
                                  </p:iterate>
                                  <p:childTnLst>
                                    <p:set>
                                      <p:cBhvr>
                                        <p:cTn id="17" dur="1" fill="hold">
                                          <p:stCondLst>
                                            <p:cond delay="0"/>
                                          </p:stCondLst>
                                        </p:cTn>
                                        <p:tgtEl>
                                          <p:spTgt spid="20502"/>
                                        </p:tgtEl>
                                        <p:attrNameLst>
                                          <p:attrName>style.visibility</p:attrName>
                                        </p:attrNameLst>
                                      </p:cBhvr>
                                      <p:to>
                                        <p:strVal val="visible"/>
                                      </p:to>
                                    </p:set>
                                    <p:animEffect transition="in" filter="diamond(out)">
                                      <p:cBhvr>
                                        <p:cTn id="18" dur="500"/>
                                        <p:tgtEl>
                                          <p:spTgt spid="20502"/>
                                        </p:tgtEl>
                                      </p:cBhvr>
                                    </p:animEffect>
                                  </p:childTnLst>
                                </p:cTn>
                              </p:par>
                            </p:childTnLst>
                          </p:cTn>
                        </p:par>
                        <p:par>
                          <p:cTn id="19" fill="hold" nodeType="afterGroup">
                            <p:stCondLst>
                              <p:cond delay="1000"/>
                            </p:stCondLst>
                            <p:childTnLst>
                              <p:par>
                                <p:cTn id="20" presetID="8" presetClass="entr" presetSubtype="16" fill="hold" nodeType="afterEffect">
                                  <p:stCondLst>
                                    <p:cond delay="0"/>
                                  </p:stCondLst>
                                  <p:childTnLst>
                                    <p:set>
                                      <p:cBhvr>
                                        <p:cTn id="21" dur="1" fill="hold">
                                          <p:stCondLst>
                                            <p:cond delay="0"/>
                                          </p:stCondLst>
                                        </p:cTn>
                                        <p:tgtEl>
                                          <p:spTgt spid="20493"/>
                                        </p:tgtEl>
                                        <p:attrNameLst>
                                          <p:attrName>style.visibility</p:attrName>
                                        </p:attrNameLst>
                                      </p:cBhvr>
                                      <p:to>
                                        <p:strVal val="visible"/>
                                      </p:to>
                                    </p:set>
                                    <p:animEffect transition="in" filter="diamond(in)">
                                      <p:cBhvr>
                                        <p:cTn id="22" dur="500"/>
                                        <p:tgtEl>
                                          <p:spTgt spid="2049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20486"/>
                                        </p:tgtEl>
                                        <p:attrNameLst>
                                          <p:attrName>style.visibility</p:attrName>
                                        </p:attrNameLst>
                                      </p:cBhvr>
                                      <p:to>
                                        <p:strVal val="visible"/>
                                      </p:to>
                                    </p:set>
                                    <p:anim calcmode="lin" valueType="num">
                                      <p:cBhvr additive="base">
                                        <p:cTn id="27" dur="500" fill="hold"/>
                                        <p:tgtEl>
                                          <p:spTgt spid="20486"/>
                                        </p:tgtEl>
                                        <p:attrNameLst>
                                          <p:attrName>ppt_x</p:attrName>
                                        </p:attrNameLst>
                                      </p:cBhvr>
                                      <p:tavLst>
                                        <p:tav tm="0">
                                          <p:val>
                                            <p:strVal val="1+#ppt_w/2"/>
                                          </p:val>
                                        </p:tav>
                                        <p:tav tm="100000">
                                          <p:val>
                                            <p:strVal val="#ppt_x"/>
                                          </p:val>
                                        </p:tav>
                                      </p:tavLst>
                                    </p:anim>
                                    <p:anim calcmode="lin" valueType="num">
                                      <p:cBhvr additive="base">
                                        <p:cTn id="28" dur="500" fill="hold"/>
                                        <p:tgtEl>
                                          <p:spTgt spid="20486"/>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00"/>
                            </p:stCondLst>
                            <p:childTnLst>
                              <p:par>
                                <p:cTn id="30" presetID="8" presetClass="entr" presetSubtype="32" fill="hold" grpId="0" nodeType="afterEffect">
                                  <p:stCondLst>
                                    <p:cond delay="0"/>
                                  </p:stCondLst>
                                  <p:childTnLst>
                                    <p:set>
                                      <p:cBhvr>
                                        <p:cTn id="31" dur="1" fill="hold">
                                          <p:stCondLst>
                                            <p:cond delay="0"/>
                                          </p:stCondLst>
                                        </p:cTn>
                                        <p:tgtEl>
                                          <p:spTgt spid="20503"/>
                                        </p:tgtEl>
                                        <p:attrNameLst>
                                          <p:attrName>style.visibility</p:attrName>
                                        </p:attrNameLst>
                                      </p:cBhvr>
                                      <p:to>
                                        <p:strVal val="visible"/>
                                      </p:to>
                                    </p:set>
                                    <p:animEffect transition="in" filter="diamond(out)">
                                      <p:cBhvr>
                                        <p:cTn id="32" dur="1000"/>
                                        <p:tgtEl>
                                          <p:spTgt spid="20503"/>
                                        </p:tgtEl>
                                      </p:cBhvr>
                                    </p:animEffect>
                                  </p:childTnLst>
                                </p:cTn>
                              </p:par>
                            </p:childTnLst>
                          </p:cTn>
                        </p:par>
                        <p:par>
                          <p:cTn id="33" fill="hold" nodeType="afterGroup">
                            <p:stCondLst>
                              <p:cond delay="1500"/>
                            </p:stCondLst>
                            <p:childTnLst>
                              <p:par>
                                <p:cTn id="34" presetID="8" presetClass="entr" presetSubtype="16" fill="hold" nodeType="afterEffect">
                                  <p:stCondLst>
                                    <p:cond delay="0"/>
                                  </p:stCondLst>
                                  <p:childTnLst>
                                    <p:set>
                                      <p:cBhvr>
                                        <p:cTn id="35" dur="1" fill="hold">
                                          <p:stCondLst>
                                            <p:cond delay="0"/>
                                          </p:stCondLst>
                                        </p:cTn>
                                        <p:tgtEl>
                                          <p:spTgt spid="20495"/>
                                        </p:tgtEl>
                                        <p:attrNameLst>
                                          <p:attrName>style.visibility</p:attrName>
                                        </p:attrNameLst>
                                      </p:cBhvr>
                                      <p:to>
                                        <p:strVal val="visible"/>
                                      </p:to>
                                    </p:set>
                                    <p:animEffect transition="in" filter="diamond(in)">
                                      <p:cBhvr>
                                        <p:cTn id="36" dur="500"/>
                                        <p:tgtEl>
                                          <p:spTgt spid="2049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nodeType="clickEffect">
                                  <p:stCondLst>
                                    <p:cond delay="0"/>
                                  </p:stCondLst>
                                  <p:childTnLst>
                                    <p:set>
                                      <p:cBhvr>
                                        <p:cTn id="40" dur="1" fill="hold">
                                          <p:stCondLst>
                                            <p:cond delay="0"/>
                                          </p:stCondLst>
                                        </p:cTn>
                                        <p:tgtEl>
                                          <p:spTgt spid="20487"/>
                                        </p:tgtEl>
                                        <p:attrNameLst>
                                          <p:attrName>style.visibility</p:attrName>
                                        </p:attrNameLst>
                                      </p:cBhvr>
                                      <p:to>
                                        <p:strVal val="visible"/>
                                      </p:to>
                                    </p:set>
                                    <p:anim calcmode="lin" valueType="num">
                                      <p:cBhvr additive="base">
                                        <p:cTn id="41" dur="500" fill="hold"/>
                                        <p:tgtEl>
                                          <p:spTgt spid="20487"/>
                                        </p:tgtEl>
                                        <p:attrNameLst>
                                          <p:attrName>ppt_x</p:attrName>
                                        </p:attrNameLst>
                                      </p:cBhvr>
                                      <p:tavLst>
                                        <p:tav tm="0">
                                          <p:val>
                                            <p:strVal val="1+#ppt_w/2"/>
                                          </p:val>
                                        </p:tav>
                                        <p:tav tm="100000">
                                          <p:val>
                                            <p:strVal val="#ppt_x"/>
                                          </p:val>
                                        </p:tav>
                                      </p:tavLst>
                                    </p:anim>
                                    <p:anim calcmode="lin" valueType="num">
                                      <p:cBhvr additive="base">
                                        <p:cTn id="42" dur="500" fill="hold"/>
                                        <p:tgtEl>
                                          <p:spTgt spid="20487"/>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8" presetClass="entr" presetSubtype="32" fill="hold" grpId="0" nodeType="afterEffect">
                                  <p:stCondLst>
                                    <p:cond delay="0"/>
                                  </p:stCondLst>
                                  <p:childTnLst>
                                    <p:set>
                                      <p:cBhvr>
                                        <p:cTn id="45" dur="1" fill="hold">
                                          <p:stCondLst>
                                            <p:cond delay="0"/>
                                          </p:stCondLst>
                                        </p:cTn>
                                        <p:tgtEl>
                                          <p:spTgt spid="20505"/>
                                        </p:tgtEl>
                                        <p:attrNameLst>
                                          <p:attrName>style.visibility</p:attrName>
                                        </p:attrNameLst>
                                      </p:cBhvr>
                                      <p:to>
                                        <p:strVal val="visible"/>
                                      </p:to>
                                    </p:set>
                                    <p:animEffect transition="in" filter="diamond(out)">
                                      <p:cBhvr>
                                        <p:cTn id="46" dur="1000"/>
                                        <p:tgtEl>
                                          <p:spTgt spid="20505"/>
                                        </p:tgtEl>
                                      </p:cBhvr>
                                    </p:animEffect>
                                  </p:childTnLst>
                                </p:cTn>
                              </p:par>
                            </p:childTnLst>
                          </p:cTn>
                        </p:par>
                        <p:par>
                          <p:cTn id="47" fill="hold" nodeType="afterGroup">
                            <p:stCondLst>
                              <p:cond delay="1500"/>
                            </p:stCondLst>
                            <p:childTnLst>
                              <p:par>
                                <p:cTn id="48" presetID="8" presetClass="entr" presetSubtype="16" fill="hold" nodeType="afterEffect">
                                  <p:stCondLst>
                                    <p:cond delay="0"/>
                                  </p:stCondLst>
                                  <p:childTnLst>
                                    <p:set>
                                      <p:cBhvr>
                                        <p:cTn id="49" dur="1" fill="hold">
                                          <p:stCondLst>
                                            <p:cond delay="0"/>
                                          </p:stCondLst>
                                        </p:cTn>
                                        <p:tgtEl>
                                          <p:spTgt spid="20496"/>
                                        </p:tgtEl>
                                        <p:attrNameLst>
                                          <p:attrName>style.visibility</p:attrName>
                                        </p:attrNameLst>
                                      </p:cBhvr>
                                      <p:to>
                                        <p:strVal val="visible"/>
                                      </p:to>
                                    </p:set>
                                    <p:animEffect transition="in" filter="diamond(in)">
                                      <p:cBhvr>
                                        <p:cTn id="50" dur="500"/>
                                        <p:tgtEl>
                                          <p:spTgt spid="2049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0488"/>
                                        </p:tgtEl>
                                        <p:attrNameLst>
                                          <p:attrName>style.visibility</p:attrName>
                                        </p:attrNameLst>
                                      </p:cBhvr>
                                      <p:to>
                                        <p:strVal val="visible"/>
                                      </p:to>
                                    </p:set>
                                    <p:anim calcmode="lin" valueType="num">
                                      <p:cBhvr additive="base">
                                        <p:cTn id="55" dur="500" fill="hold"/>
                                        <p:tgtEl>
                                          <p:spTgt spid="20488"/>
                                        </p:tgtEl>
                                        <p:attrNameLst>
                                          <p:attrName>ppt_x</p:attrName>
                                        </p:attrNameLst>
                                      </p:cBhvr>
                                      <p:tavLst>
                                        <p:tav tm="0">
                                          <p:val>
                                            <p:strVal val="#ppt_x"/>
                                          </p:val>
                                        </p:tav>
                                        <p:tav tm="100000">
                                          <p:val>
                                            <p:strVal val="#ppt_x"/>
                                          </p:val>
                                        </p:tav>
                                      </p:tavLst>
                                    </p:anim>
                                    <p:anim calcmode="lin" valueType="num">
                                      <p:cBhvr additive="base">
                                        <p:cTn id="56" dur="500" fill="hold"/>
                                        <p:tgtEl>
                                          <p:spTgt spid="20488"/>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500"/>
                            </p:stCondLst>
                            <p:childTnLst>
                              <p:par>
                                <p:cTn id="58" presetID="8" presetClass="entr" presetSubtype="16" fill="hold" grpId="0" nodeType="afterEffect">
                                  <p:stCondLst>
                                    <p:cond delay="0"/>
                                  </p:stCondLst>
                                  <p:childTnLst>
                                    <p:set>
                                      <p:cBhvr>
                                        <p:cTn id="59" dur="1" fill="hold">
                                          <p:stCondLst>
                                            <p:cond delay="0"/>
                                          </p:stCondLst>
                                        </p:cTn>
                                        <p:tgtEl>
                                          <p:spTgt spid="20506"/>
                                        </p:tgtEl>
                                        <p:attrNameLst>
                                          <p:attrName>style.visibility</p:attrName>
                                        </p:attrNameLst>
                                      </p:cBhvr>
                                      <p:to>
                                        <p:strVal val="visible"/>
                                      </p:to>
                                    </p:set>
                                    <p:animEffect transition="in" filter="diamond(in)">
                                      <p:cBhvr>
                                        <p:cTn id="60" dur="1000"/>
                                        <p:tgtEl>
                                          <p:spTgt spid="20506"/>
                                        </p:tgtEl>
                                      </p:cBhvr>
                                    </p:animEffect>
                                  </p:childTnLst>
                                </p:cTn>
                              </p:par>
                            </p:childTnLst>
                          </p:cTn>
                        </p:par>
                        <p:par>
                          <p:cTn id="61" fill="hold" nodeType="afterGroup">
                            <p:stCondLst>
                              <p:cond delay="1500"/>
                            </p:stCondLst>
                            <p:childTnLst>
                              <p:par>
                                <p:cTn id="62" presetID="8" presetClass="entr" presetSubtype="16" fill="hold" nodeType="afterEffect">
                                  <p:stCondLst>
                                    <p:cond delay="0"/>
                                  </p:stCondLst>
                                  <p:childTnLst>
                                    <p:set>
                                      <p:cBhvr>
                                        <p:cTn id="63" dur="1" fill="hold">
                                          <p:stCondLst>
                                            <p:cond delay="0"/>
                                          </p:stCondLst>
                                        </p:cTn>
                                        <p:tgtEl>
                                          <p:spTgt spid="20497"/>
                                        </p:tgtEl>
                                        <p:attrNameLst>
                                          <p:attrName>style.visibility</p:attrName>
                                        </p:attrNameLst>
                                      </p:cBhvr>
                                      <p:to>
                                        <p:strVal val="visible"/>
                                      </p:to>
                                    </p:set>
                                    <p:animEffect transition="in" filter="diamond(in)">
                                      <p:cBhvr>
                                        <p:cTn id="64" dur="500"/>
                                        <p:tgtEl>
                                          <p:spTgt spid="2049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4" fill="hold" nodeType="clickEffect">
                                  <p:stCondLst>
                                    <p:cond delay="0"/>
                                  </p:stCondLst>
                                  <p:childTnLst>
                                    <p:set>
                                      <p:cBhvr>
                                        <p:cTn id="68" dur="1" fill="hold">
                                          <p:stCondLst>
                                            <p:cond delay="0"/>
                                          </p:stCondLst>
                                        </p:cTn>
                                        <p:tgtEl>
                                          <p:spTgt spid="20489"/>
                                        </p:tgtEl>
                                        <p:attrNameLst>
                                          <p:attrName>style.visibility</p:attrName>
                                        </p:attrNameLst>
                                      </p:cBhvr>
                                      <p:to>
                                        <p:strVal val="visible"/>
                                      </p:to>
                                    </p:set>
                                    <p:anim calcmode="lin" valueType="num">
                                      <p:cBhvr additive="base">
                                        <p:cTn id="69" dur="500" fill="hold"/>
                                        <p:tgtEl>
                                          <p:spTgt spid="20489"/>
                                        </p:tgtEl>
                                        <p:attrNameLst>
                                          <p:attrName>ppt_x</p:attrName>
                                        </p:attrNameLst>
                                      </p:cBhvr>
                                      <p:tavLst>
                                        <p:tav tm="0">
                                          <p:val>
                                            <p:strVal val="#ppt_x"/>
                                          </p:val>
                                        </p:tav>
                                        <p:tav tm="100000">
                                          <p:val>
                                            <p:strVal val="#ppt_x"/>
                                          </p:val>
                                        </p:tav>
                                      </p:tavLst>
                                    </p:anim>
                                    <p:anim calcmode="lin" valueType="num">
                                      <p:cBhvr additive="base">
                                        <p:cTn id="70" dur="500" fill="hold"/>
                                        <p:tgtEl>
                                          <p:spTgt spid="20489"/>
                                        </p:tgtEl>
                                        <p:attrNameLst>
                                          <p:attrName>ppt_y</p:attrName>
                                        </p:attrNameLst>
                                      </p:cBhvr>
                                      <p:tavLst>
                                        <p:tav tm="0">
                                          <p:val>
                                            <p:strVal val="1+#ppt_h/2"/>
                                          </p:val>
                                        </p:tav>
                                        <p:tav tm="100000">
                                          <p:val>
                                            <p:strVal val="#ppt_y"/>
                                          </p:val>
                                        </p:tav>
                                      </p:tavLst>
                                    </p:anim>
                                  </p:childTnLst>
                                </p:cTn>
                              </p:par>
                            </p:childTnLst>
                          </p:cTn>
                        </p:par>
                        <p:par>
                          <p:cTn id="71" fill="hold" nodeType="afterGroup">
                            <p:stCondLst>
                              <p:cond delay="500"/>
                            </p:stCondLst>
                            <p:childTnLst>
                              <p:par>
                                <p:cTn id="72" presetID="8" presetClass="entr" presetSubtype="16" fill="hold" grpId="0" nodeType="afterEffect">
                                  <p:stCondLst>
                                    <p:cond delay="0"/>
                                  </p:stCondLst>
                                  <p:childTnLst>
                                    <p:set>
                                      <p:cBhvr>
                                        <p:cTn id="73" dur="1" fill="hold">
                                          <p:stCondLst>
                                            <p:cond delay="0"/>
                                          </p:stCondLst>
                                        </p:cTn>
                                        <p:tgtEl>
                                          <p:spTgt spid="20508"/>
                                        </p:tgtEl>
                                        <p:attrNameLst>
                                          <p:attrName>style.visibility</p:attrName>
                                        </p:attrNameLst>
                                      </p:cBhvr>
                                      <p:to>
                                        <p:strVal val="visible"/>
                                      </p:to>
                                    </p:set>
                                    <p:animEffect transition="in" filter="diamond(in)">
                                      <p:cBhvr>
                                        <p:cTn id="74" dur="1000"/>
                                        <p:tgtEl>
                                          <p:spTgt spid="20508"/>
                                        </p:tgtEl>
                                      </p:cBhvr>
                                    </p:animEffect>
                                  </p:childTnLst>
                                </p:cTn>
                              </p:par>
                            </p:childTnLst>
                          </p:cTn>
                        </p:par>
                        <p:par>
                          <p:cTn id="75" fill="hold" nodeType="afterGroup">
                            <p:stCondLst>
                              <p:cond delay="1500"/>
                            </p:stCondLst>
                            <p:childTnLst>
                              <p:par>
                                <p:cTn id="76" presetID="8" presetClass="entr" presetSubtype="16" fill="hold" nodeType="afterEffect">
                                  <p:stCondLst>
                                    <p:cond delay="0"/>
                                  </p:stCondLst>
                                  <p:childTnLst>
                                    <p:set>
                                      <p:cBhvr>
                                        <p:cTn id="77" dur="1" fill="hold">
                                          <p:stCondLst>
                                            <p:cond delay="0"/>
                                          </p:stCondLst>
                                        </p:cTn>
                                        <p:tgtEl>
                                          <p:spTgt spid="20498"/>
                                        </p:tgtEl>
                                        <p:attrNameLst>
                                          <p:attrName>style.visibility</p:attrName>
                                        </p:attrNameLst>
                                      </p:cBhvr>
                                      <p:to>
                                        <p:strVal val="visible"/>
                                      </p:to>
                                    </p:set>
                                    <p:animEffect transition="in" filter="diamond(in)">
                                      <p:cBhvr>
                                        <p:cTn id="78" dur="500"/>
                                        <p:tgtEl>
                                          <p:spTgt spid="2049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2" fill="hold" nodeType="clickEffect">
                                  <p:stCondLst>
                                    <p:cond delay="0"/>
                                  </p:stCondLst>
                                  <p:childTnLst>
                                    <p:set>
                                      <p:cBhvr>
                                        <p:cTn id="82" dur="1" fill="hold">
                                          <p:stCondLst>
                                            <p:cond delay="0"/>
                                          </p:stCondLst>
                                        </p:cTn>
                                        <p:tgtEl>
                                          <p:spTgt spid="20490"/>
                                        </p:tgtEl>
                                        <p:attrNameLst>
                                          <p:attrName>style.visibility</p:attrName>
                                        </p:attrNameLst>
                                      </p:cBhvr>
                                      <p:to>
                                        <p:strVal val="visible"/>
                                      </p:to>
                                    </p:set>
                                    <p:anim calcmode="lin" valueType="num">
                                      <p:cBhvr additive="base">
                                        <p:cTn id="83" dur="500" fill="hold"/>
                                        <p:tgtEl>
                                          <p:spTgt spid="20490"/>
                                        </p:tgtEl>
                                        <p:attrNameLst>
                                          <p:attrName>ppt_x</p:attrName>
                                        </p:attrNameLst>
                                      </p:cBhvr>
                                      <p:tavLst>
                                        <p:tav tm="0">
                                          <p:val>
                                            <p:strVal val="1+#ppt_w/2"/>
                                          </p:val>
                                        </p:tav>
                                        <p:tav tm="100000">
                                          <p:val>
                                            <p:strVal val="#ppt_x"/>
                                          </p:val>
                                        </p:tav>
                                      </p:tavLst>
                                    </p:anim>
                                    <p:anim calcmode="lin" valueType="num">
                                      <p:cBhvr additive="base">
                                        <p:cTn id="84" dur="500" fill="hold"/>
                                        <p:tgtEl>
                                          <p:spTgt spid="20490"/>
                                        </p:tgtEl>
                                        <p:attrNameLst>
                                          <p:attrName>ppt_y</p:attrName>
                                        </p:attrNameLst>
                                      </p:cBhvr>
                                      <p:tavLst>
                                        <p:tav tm="0">
                                          <p:val>
                                            <p:strVal val="#ppt_y"/>
                                          </p:val>
                                        </p:tav>
                                        <p:tav tm="100000">
                                          <p:val>
                                            <p:strVal val="#ppt_y"/>
                                          </p:val>
                                        </p:tav>
                                      </p:tavLst>
                                    </p:anim>
                                  </p:childTnLst>
                                </p:cTn>
                              </p:par>
                            </p:childTnLst>
                          </p:cTn>
                        </p:par>
                        <p:par>
                          <p:cTn id="85" fill="hold" nodeType="afterGroup">
                            <p:stCondLst>
                              <p:cond delay="500"/>
                            </p:stCondLst>
                            <p:childTnLst>
                              <p:par>
                                <p:cTn id="86" presetID="8" presetClass="entr" presetSubtype="32" fill="hold" grpId="0" nodeType="afterEffect">
                                  <p:stCondLst>
                                    <p:cond delay="0"/>
                                  </p:stCondLst>
                                  <p:childTnLst>
                                    <p:set>
                                      <p:cBhvr>
                                        <p:cTn id="87" dur="1" fill="hold">
                                          <p:stCondLst>
                                            <p:cond delay="0"/>
                                          </p:stCondLst>
                                        </p:cTn>
                                        <p:tgtEl>
                                          <p:spTgt spid="20507"/>
                                        </p:tgtEl>
                                        <p:attrNameLst>
                                          <p:attrName>style.visibility</p:attrName>
                                        </p:attrNameLst>
                                      </p:cBhvr>
                                      <p:to>
                                        <p:strVal val="visible"/>
                                      </p:to>
                                    </p:set>
                                    <p:animEffect transition="in" filter="diamond(out)">
                                      <p:cBhvr>
                                        <p:cTn id="88" dur="1000"/>
                                        <p:tgtEl>
                                          <p:spTgt spid="20507"/>
                                        </p:tgtEl>
                                      </p:cBhvr>
                                    </p:animEffect>
                                  </p:childTnLst>
                                </p:cTn>
                              </p:par>
                            </p:childTnLst>
                          </p:cTn>
                        </p:par>
                        <p:par>
                          <p:cTn id="89" fill="hold" nodeType="afterGroup">
                            <p:stCondLst>
                              <p:cond delay="1500"/>
                            </p:stCondLst>
                            <p:childTnLst>
                              <p:par>
                                <p:cTn id="90" presetID="8" presetClass="entr" presetSubtype="16" fill="hold" nodeType="afterEffect">
                                  <p:stCondLst>
                                    <p:cond delay="0"/>
                                  </p:stCondLst>
                                  <p:childTnLst>
                                    <p:set>
                                      <p:cBhvr>
                                        <p:cTn id="91" dur="1" fill="hold">
                                          <p:stCondLst>
                                            <p:cond delay="0"/>
                                          </p:stCondLst>
                                        </p:cTn>
                                        <p:tgtEl>
                                          <p:spTgt spid="20499"/>
                                        </p:tgtEl>
                                        <p:attrNameLst>
                                          <p:attrName>style.visibility</p:attrName>
                                        </p:attrNameLst>
                                      </p:cBhvr>
                                      <p:to>
                                        <p:strVal val="visible"/>
                                      </p:to>
                                    </p:set>
                                    <p:animEffect transition="in" filter="diamond(in)">
                                      <p:cBhvr>
                                        <p:cTn id="92" dur="500"/>
                                        <p:tgtEl>
                                          <p:spTgt spid="20499"/>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20491"/>
                                        </p:tgtEl>
                                        <p:attrNameLst>
                                          <p:attrName>style.visibility</p:attrName>
                                        </p:attrNameLst>
                                      </p:cBhvr>
                                      <p:to>
                                        <p:strVal val="visible"/>
                                      </p:to>
                                    </p:set>
                                    <p:anim calcmode="lin" valueType="num">
                                      <p:cBhvr additive="base">
                                        <p:cTn id="97" dur="500" fill="hold"/>
                                        <p:tgtEl>
                                          <p:spTgt spid="20491"/>
                                        </p:tgtEl>
                                        <p:attrNameLst>
                                          <p:attrName>ppt_x</p:attrName>
                                        </p:attrNameLst>
                                      </p:cBhvr>
                                      <p:tavLst>
                                        <p:tav tm="0">
                                          <p:val>
                                            <p:strVal val="#ppt_x"/>
                                          </p:val>
                                        </p:tav>
                                        <p:tav tm="100000">
                                          <p:val>
                                            <p:strVal val="#ppt_x"/>
                                          </p:val>
                                        </p:tav>
                                      </p:tavLst>
                                    </p:anim>
                                    <p:anim calcmode="lin" valueType="num">
                                      <p:cBhvr additive="base">
                                        <p:cTn id="98" dur="500" fill="hold"/>
                                        <p:tgtEl>
                                          <p:spTgt spid="20491"/>
                                        </p:tgtEl>
                                        <p:attrNameLst>
                                          <p:attrName>ppt_y</p:attrName>
                                        </p:attrNameLst>
                                      </p:cBhvr>
                                      <p:tavLst>
                                        <p:tav tm="0">
                                          <p:val>
                                            <p:strVal val="1+#ppt_h/2"/>
                                          </p:val>
                                        </p:tav>
                                        <p:tav tm="100000">
                                          <p:val>
                                            <p:strVal val="#ppt_y"/>
                                          </p:val>
                                        </p:tav>
                                      </p:tavLst>
                                    </p:anim>
                                  </p:childTnLst>
                                </p:cTn>
                              </p:par>
                            </p:childTnLst>
                          </p:cTn>
                        </p:par>
                        <p:par>
                          <p:cTn id="99" fill="hold" nodeType="afterGroup">
                            <p:stCondLst>
                              <p:cond delay="500"/>
                            </p:stCondLst>
                            <p:childTnLst>
                              <p:par>
                                <p:cTn id="100" presetID="8" presetClass="entr" presetSubtype="16" fill="hold" grpId="0" nodeType="afterEffect">
                                  <p:stCondLst>
                                    <p:cond delay="0"/>
                                  </p:stCondLst>
                                  <p:childTnLst>
                                    <p:set>
                                      <p:cBhvr>
                                        <p:cTn id="101" dur="1" fill="hold">
                                          <p:stCondLst>
                                            <p:cond delay="0"/>
                                          </p:stCondLst>
                                        </p:cTn>
                                        <p:tgtEl>
                                          <p:spTgt spid="20509"/>
                                        </p:tgtEl>
                                        <p:attrNameLst>
                                          <p:attrName>style.visibility</p:attrName>
                                        </p:attrNameLst>
                                      </p:cBhvr>
                                      <p:to>
                                        <p:strVal val="visible"/>
                                      </p:to>
                                    </p:set>
                                    <p:animEffect transition="in" filter="diamond(in)">
                                      <p:cBhvr>
                                        <p:cTn id="102" dur="1000"/>
                                        <p:tgtEl>
                                          <p:spTgt spid="20509"/>
                                        </p:tgtEl>
                                      </p:cBhvr>
                                    </p:animEffect>
                                  </p:childTnLst>
                                </p:cTn>
                              </p:par>
                            </p:childTnLst>
                          </p:cTn>
                        </p:par>
                        <p:par>
                          <p:cTn id="103" fill="hold" nodeType="afterGroup">
                            <p:stCondLst>
                              <p:cond delay="1500"/>
                            </p:stCondLst>
                            <p:childTnLst>
                              <p:par>
                                <p:cTn id="104" presetID="8" presetClass="entr" presetSubtype="16" fill="hold" nodeType="afterEffect">
                                  <p:stCondLst>
                                    <p:cond delay="0"/>
                                  </p:stCondLst>
                                  <p:childTnLst>
                                    <p:set>
                                      <p:cBhvr>
                                        <p:cTn id="105" dur="1" fill="hold">
                                          <p:stCondLst>
                                            <p:cond delay="0"/>
                                          </p:stCondLst>
                                        </p:cTn>
                                        <p:tgtEl>
                                          <p:spTgt spid="20500"/>
                                        </p:tgtEl>
                                        <p:attrNameLst>
                                          <p:attrName>style.visibility</p:attrName>
                                        </p:attrNameLst>
                                      </p:cBhvr>
                                      <p:to>
                                        <p:strVal val="visible"/>
                                      </p:to>
                                    </p:set>
                                    <p:animEffect transition="in" filter="diamond(in)">
                                      <p:cBhvr>
                                        <p:cTn id="106" dur="500"/>
                                        <p:tgtEl>
                                          <p:spTgt spid="20500"/>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4" fill="hold" nodeType="clickEffect">
                                  <p:stCondLst>
                                    <p:cond delay="0"/>
                                  </p:stCondLst>
                                  <p:childTnLst>
                                    <p:set>
                                      <p:cBhvr>
                                        <p:cTn id="110" dur="1" fill="hold">
                                          <p:stCondLst>
                                            <p:cond delay="0"/>
                                          </p:stCondLst>
                                        </p:cTn>
                                        <p:tgtEl>
                                          <p:spTgt spid="20492"/>
                                        </p:tgtEl>
                                        <p:attrNameLst>
                                          <p:attrName>style.visibility</p:attrName>
                                        </p:attrNameLst>
                                      </p:cBhvr>
                                      <p:to>
                                        <p:strVal val="visible"/>
                                      </p:to>
                                    </p:set>
                                    <p:anim calcmode="lin" valueType="num">
                                      <p:cBhvr additive="base">
                                        <p:cTn id="111" dur="500" fill="hold"/>
                                        <p:tgtEl>
                                          <p:spTgt spid="20492"/>
                                        </p:tgtEl>
                                        <p:attrNameLst>
                                          <p:attrName>ppt_x</p:attrName>
                                        </p:attrNameLst>
                                      </p:cBhvr>
                                      <p:tavLst>
                                        <p:tav tm="0">
                                          <p:val>
                                            <p:strVal val="#ppt_x"/>
                                          </p:val>
                                        </p:tav>
                                        <p:tav tm="100000">
                                          <p:val>
                                            <p:strVal val="#ppt_x"/>
                                          </p:val>
                                        </p:tav>
                                      </p:tavLst>
                                    </p:anim>
                                    <p:anim calcmode="lin" valueType="num">
                                      <p:cBhvr additive="base">
                                        <p:cTn id="112" dur="500" fill="hold"/>
                                        <p:tgtEl>
                                          <p:spTgt spid="20492"/>
                                        </p:tgtEl>
                                        <p:attrNameLst>
                                          <p:attrName>ppt_y</p:attrName>
                                        </p:attrNameLst>
                                      </p:cBhvr>
                                      <p:tavLst>
                                        <p:tav tm="0">
                                          <p:val>
                                            <p:strVal val="1+#ppt_h/2"/>
                                          </p:val>
                                        </p:tav>
                                        <p:tav tm="100000">
                                          <p:val>
                                            <p:strVal val="#ppt_y"/>
                                          </p:val>
                                        </p:tav>
                                      </p:tavLst>
                                    </p:anim>
                                  </p:childTnLst>
                                </p:cTn>
                              </p:par>
                            </p:childTnLst>
                          </p:cTn>
                        </p:par>
                        <p:par>
                          <p:cTn id="113" fill="hold" nodeType="afterGroup">
                            <p:stCondLst>
                              <p:cond delay="500"/>
                            </p:stCondLst>
                            <p:childTnLst>
                              <p:par>
                                <p:cTn id="114" presetID="8" presetClass="entr" presetSubtype="16" fill="hold" grpId="0" nodeType="afterEffect">
                                  <p:stCondLst>
                                    <p:cond delay="0"/>
                                  </p:stCondLst>
                                  <p:childTnLst>
                                    <p:set>
                                      <p:cBhvr>
                                        <p:cTn id="115" dur="1" fill="hold">
                                          <p:stCondLst>
                                            <p:cond delay="0"/>
                                          </p:stCondLst>
                                        </p:cTn>
                                        <p:tgtEl>
                                          <p:spTgt spid="20510"/>
                                        </p:tgtEl>
                                        <p:attrNameLst>
                                          <p:attrName>style.visibility</p:attrName>
                                        </p:attrNameLst>
                                      </p:cBhvr>
                                      <p:to>
                                        <p:strVal val="visible"/>
                                      </p:to>
                                    </p:set>
                                    <p:animEffect transition="in" filter="diamond(in)">
                                      <p:cBhvr>
                                        <p:cTn id="116" dur="1000"/>
                                        <p:tgtEl>
                                          <p:spTgt spid="20510"/>
                                        </p:tgtEl>
                                      </p:cBhvr>
                                    </p:animEffect>
                                  </p:childTnLst>
                                </p:cTn>
                              </p:par>
                            </p:childTnLst>
                          </p:cTn>
                        </p:par>
                        <p:par>
                          <p:cTn id="117" fill="hold" nodeType="afterGroup">
                            <p:stCondLst>
                              <p:cond delay="1500"/>
                            </p:stCondLst>
                            <p:childTnLst>
                              <p:par>
                                <p:cTn id="118" presetID="8" presetClass="entr" presetSubtype="16" fill="hold" nodeType="afterEffect">
                                  <p:stCondLst>
                                    <p:cond delay="0"/>
                                  </p:stCondLst>
                                  <p:childTnLst>
                                    <p:set>
                                      <p:cBhvr>
                                        <p:cTn id="119" dur="1" fill="hold">
                                          <p:stCondLst>
                                            <p:cond delay="0"/>
                                          </p:stCondLst>
                                        </p:cTn>
                                        <p:tgtEl>
                                          <p:spTgt spid="20501"/>
                                        </p:tgtEl>
                                        <p:attrNameLst>
                                          <p:attrName>style.visibility</p:attrName>
                                        </p:attrNameLst>
                                      </p:cBhvr>
                                      <p:to>
                                        <p:strVal val="visible"/>
                                      </p:to>
                                    </p:set>
                                    <p:animEffect transition="in" filter="diamond(in)">
                                      <p:cBhvr>
                                        <p:cTn id="120" dur="500"/>
                                        <p:tgtEl>
                                          <p:spTgt spid="20501"/>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9" fill="hold" nodeType="clickEffect">
                                  <p:stCondLst>
                                    <p:cond delay="0"/>
                                  </p:stCondLst>
                                  <p:childTnLst>
                                    <p:set>
                                      <p:cBhvr>
                                        <p:cTn id="124" dur="1" fill="hold">
                                          <p:stCondLst>
                                            <p:cond delay="0"/>
                                          </p:stCondLst>
                                        </p:cTn>
                                        <p:tgtEl>
                                          <p:spTgt spid="20484"/>
                                        </p:tgtEl>
                                        <p:attrNameLst>
                                          <p:attrName>style.visibility</p:attrName>
                                        </p:attrNameLst>
                                      </p:cBhvr>
                                      <p:to>
                                        <p:strVal val="visible"/>
                                      </p:to>
                                    </p:set>
                                    <p:anim calcmode="lin" valueType="num">
                                      <p:cBhvr additive="base">
                                        <p:cTn id="125" dur="500" fill="hold"/>
                                        <p:tgtEl>
                                          <p:spTgt spid="20484"/>
                                        </p:tgtEl>
                                        <p:attrNameLst>
                                          <p:attrName>ppt_x</p:attrName>
                                        </p:attrNameLst>
                                      </p:cBhvr>
                                      <p:tavLst>
                                        <p:tav tm="0">
                                          <p:val>
                                            <p:strVal val="0-#ppt_w/2"/>
                                          </p:val>
                                        </p:tav>
                                        <p:tav tm="100000">
                                          <p:val>
                                            <p:strVal val="#ppt_x"/>
                                          </p:val>
                                        </p:tav>
                                      </p:tavLst>
                                    </p:anim>
                                    <p:anim calcmode="lin" valueType="num">
                                      <p:cBhvr additive="base">
                                        <p:cTn id="126" dur="500" fill="hold"/>
                                        <p:tgtEl>
                                          <p:spTgt spid="20484"/>
                                        </p:tgtEl>
                                        <p:attrNameLst>
                                          <p:attrName>ppt_y</p:attrName>
                                        </p:attrNameLst>
                                      </p:cBhvr>
                                      <p:tavLst>
                                        <p:tav tm="0">
                                          <p:val>
                                            <p:strVal val="0-#ppt_h/2"/>
                                          </p:val>
                                        </p:tav>
                                        <p:tav tm="100000">
                                          <p:val>
                                            <p:strVal val="#ppt_y"/>
                                          </p:val>
                                        </p:tav>
                                      </p:tavLst>
                                    </p:anim>
                                  </p:childTnLst>
                                </p:cTn>
                              </p:par>
                            </p:childTnLst>
                          </p:cTn>
                        </p:par>
                        <p:par>
                          <p:cTn id="127" fill="hold" nodeType="afterGroup">
                            <p:stCondLst>
                              <p:cond delay="500"/>
                            </p:stCondLst>
                            <p:childTnLst>
                              <p:par>
                                <p:cTn id="128" presetID="8" presetClass="entr" presetSubtype="32" fill="hold" grpId="0" nodeType="afterEffect">
                                  <p:stCondLst>
                                    <p:cond delay="0"/>
                                  </p:stCondLst>
                                  <p:childTnLst>
                                    <p:set>
                                      <p:cBhvr>
                                        <p:cTn id="129" dur="1" fill="hold">
                                          <p:stCondLst>
                                            <p:cond delay="0"/>
                                          </p:stCondLst>
                                        </p:cTn>
                                        <p:tgtEl>
                                          <p:spTgt spid="20511"/>
                                        </p:tgtEl>
                                        <p:attrNameLst>
                                          <p:attrName>style.visibility</p:attrName>
                                        </p:attrNameLst>
                                      </p:cBhvr>
                                      <p:to>
                                        <p:strVal val="visible"/>
                                      </p:to>
                                    </p:set>
                                    <p:animEffect transition="in" filter="diamond(out)">
                                      <p:cBhvr>
                                        <p:cTn id="130" dur="1000"/>
                                        <p:tgtEl>
                                          <p:spTgt spid="20511"/>
                                        </p:tgtEl>
                                      </p:cBhvr>
                                    </p:animEffect>
                                  </p:childTnLst>
                                </p:cTn>
                              </p:par>
                            </p:childTnLst>
                          </p:cTn>
                        </p:par>
                      </p:childTnLst>
                    </p:cTn>
                  </p:par>
                  <p:par>
                    <p:cTn id="131" fill="hold">
                      <p:stCondLst>
                        <p:cond delay="indefinite"/>
                      </p:stCondLst>
                      <p:childTnLst>
                        <p:par>
                          <p:cTn id="132" fill="hold">
                            <p:stCondLst>
                              <p:cond delay="0"/>
                            </p:stCondLst>
                            <p:childTnLst>
                              <p:par>
                                <p:cTn id="133" presetID="3" presetClass="entr" presetSubtype="10" fill="hold" grpId="0" nodeType="clickEffect">
                                  <p:stCondLst>
                                    <p:cond delay="0"/>
                                  </p:stCondLst>
                                  <p:childTnLst>
                                    <p:set>
                                      <p:cBhvr>
                                        <p:cTn id="134" dur="1" fill="hold">
                                          <p:stCondLst>
                                            <p:cond delay="0"/>
                                          </p:stCondLst>
                                        </p:cTn>
                                        <p:tgtEl>
                                          <p:spTgt spid="4"/>
                                        </p:tgtEl>
                                        <p:attrNameLst>
                                          <p:attrName>style.visibility</p:attrName>
                                        </p:attrNameLst>
                                      </p:cBhvr>
                                      <p:to>
                                        <p:strVal val="visible"/>
                                      </p:to>
                                    </p:set>
                                    <p:animEffect transition="in" filter="blinds(horizontal)">
                                      <p:cBhvr>
                                        <p:cTn id="1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2" grpId="0"/>
      <p:bldP spid="20503" grpId="0"/>
      <p:bldP spid="20505" grpId="0"/>
      <p:bldP spid="20506" grpId="0"/>
      <p:bldP spid="20507" grpId="0"/>
      <p:bldP spid="20508" grpId="0"/>
      <p:bldP spid="20509" grpId="0"/>
      <p:bldP spid="20510" grpId="0"/>
      <p:bldP spid="20511" grpId="0"/>
      <p:bldP spid="31"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13C35DD-02CE-8345-A2EE-375003BC8EE1}"/>
              </a:ext>
            </a:extLst>
          </p:cNvPr>
          <p:cNvPicPr>
            <a:picLocks noChangeAspect="1"/>
          </p:cNvPicPr>
          <p:nvPr/>
        </p:nvPicPr>
        <p:blipFill>
          <a:blip r:embed="rId3"/>
          <a:stretch>
            <a:fillRect/>
          </a:stretch>
        </p:blipFill>
        <p:spPr>
          <a:xfrm>
            <a:off x="2110609" y="3954566"/>
            <a:ext cx="2103563" cy="1339849"/>
          </a:xfrm>
          <a:prstGeom prst="rect">
            <a:avLst/>
          </a:prstGeom>
          <a:ln>
            <a:noFill/>
          </a:ln>
          <a:effectLst>
            <a:softEdge rad="112500"/>
          </a:effectLst>
        </p:spPr>
      </p:pic>
      <p:pic>
        <p:nvPicPr>
          <p:cNvPr id="3" name="Picture 2">
            <a:extLst>
              <a:ext uri="{FF2B5EF4-FFF2-40B4-BE49-F238E27FC236}">
                <a16:creationId xmlns:a16="http://schemas.microsoft.com/office/drawing/2014/main" id="{586FDF42-F3DB-2A4C-B0C6-34D01CE95A8E}"/>
              </a:ext>
            </a:extLst>
          </p:cNvPr>
          <p:cNvPicPr>
            <a:picLocks noChangeAspect="1"/>
          </p:cNvPicPr>
          <p:nvPr/>
        </p:nvPicPr>
        <p:blipFill>
          <a:blip r:embed="rId4"/>
          <a:stretch>
            <a:fillRect/>
          </a:stretch>
        </p:blipFill>
        <p:spPr>
          <a:xfrm>
            <a:off x="273667" y="4872347"/>
            <a:ext cx="1883740" cy="1259381"/>
          </a:xfrm>
          <a:prstGeom prst="rect">
            <a:avLst/>
          </a:prstGeom>
        </p:spPr>
      </p:pic>
      <p:pic>
        <p:nvPicPr>
          <p:cNvPr id="20" name="Picture 19">
            <a:extLst>
              <a:ext uri="{FF2B5EF4-FFF2-40B4-BE49-F238E27FC236}">
                <a16:creationId xmlns:a16="http://schemas.microsoft.com/office/drawing/2014/main" id="{4EA93AC4-545B-6D4A-AF28-4E53B5F9E565}"/>
              </a:ext>
            </a:extLst>
          </p:cNvPr>
          <p:cNvPicPr>
            <a:picLocks noChangeAspect="1"/>
          </p:cNvPicPr>
          <p:nvPr/>
        </p:nvPicPr>
        <p:blipFill>
          <a:blip r:embed="rId5"/>
          <a:stretch>
            <a:fillRect/>
          </a:stretch>
        </p:blipFill>
        <p:spPr>
          <a:xfrm>
            <a:off x="3950272" y="2497846"/>
            <a:ext cx="2524125" cy="1884680"/>
          </a:xfrm>
          <a:prstGeom prst="rect">
            <a:avLst/>
          </a:prstGeom>
          <a:ln>
            <a:noFill/>
          </a:ln>
          <a:effectLst>
            <a:softEdge rad="112500"/>
          </a:effectLst>
        </p:spPr>
      </p:pic>
      <p:pic>
        <p:nvPicPr>
          <p:cNvPr id="21" name="Picture 20">
            <a:extLst>
              <a:ext uri="{FF2B5EF4-FFF2-40B4-BE49-F238E27FC236}">
                <a16:creationId xmlns:a16="http://schemas.microsoft.com/office/drawing/2014/main" id="{F0EE5E9B-A2CC-D34F-BFAD-E5EAD3F0C034}"/>
              </a:ext>
            </a:extLst>
          </p:cNvPr>
          <p:cNvPicPr>
            <a:picLocks noChangeAspect="1"/>
          </p:cNvPicPr>
          <p:nvPr/>
        </p:nvPicPr>
        <p:blipFill>
          <a:blip r:embed="rId6"/>
          <a:stretch>
            <a:fillRect/>
          </a:stretch>
        </p:blipFill>
        <p:spPr>
          <a:xfrm>
            <a:off x="8701089" y="-86134"/>
            <a:ext cx="2647919" cy="2415672"/>
          </a:xfrm>
          <a:prstGeom prst="ellipse">
            <a:avLst/>
          </a:prstGeom>
          <a:ln>
            <a:noFill/>
          </a:ln>
          <a:effectLst>
            <a:softEdge rad="112500"/>
          </a:effectLst>
        </p:spPr>
      </p:pic>
      <p:sp>
        <p:nvSpPr>
          <p:cNvPr id="22" name="Right Arrow 21">
            <a:extLst>
              <a:ext uri="{FF2B5EF4-FFF2-40B4-BE49-F238E27FC236}">
                <a16:creationId xmlns:a16="http://schemas.microsoft.com/office/drawing/2014/main" id="{6F9965AA-DEEC-BC46-80AC-6F258277017B}"/>
              </a:ext>
            </a:extLst>
          </p:cNvPr>
          <p:cNvSpPr/>
          <p:nvPr/>
        </p:nvSpPr>
        <p:spPr>
          <a:xfrm>
            <a:off x="130794" y="6020687"/>
            <a:ext cx="2226640" cy="837313"/>
          </a:xfrm>
          <a:prstGeom prst="rightArrow">
            <a:avLst/>
          </a:prstGeom>
          <a:solidFill>
            <a:srgbClr val="FF0000">
              <a:alpha val="4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i="1" dirty="0" err="1">
                <a:solidFill>
                  <a:srgbClr val="0053FA"/>
                </a:solidFill>
                <a:latin typeface="Arial" panose="020B0604020202020204" pitchFamily="34" charset="0"/>
                <a:cs typeface="Arial" panose="020B0604020202020204" pitchFamily="34" charset="0"/>
              </a:rPr>
              <a:t>Tế</a:t>
            </a:r>
            <a:r>
              <a:rPr lang="en-US" sz="2800" b="1" i="1" dirty="0">
                <a:solidFill>
                  <a:srgbClr val="0053FA"/>
                </a:solidFill>
                <a:latin typeface="Arial" panose="020B0604020202020204" pitchFamily="34" charset="0"/>
                <a:cs typeface="Arial" panose="020B0604020202020204" pitchFamily="34" charset="0"/>
              </a:rPr>
              <a:t> </a:t>
            </a:r>
            <a:r>
              <a:rPr lang="en-US" sz="2800" b="1" i="1" dirty="0" err="1">
                <a:solidFill>
                  <a:srgbClr val="0053FA"/>
                </a:solidFill>
                <a:latin typeface="Arial" panose="020B0604020202020204" pitchFamily="34" charset="0"/>
                <a:cs typeface="Arial" panose="020B0604020202020204" pitchFamily="34" charset="0"/>
              </a:rPr>
              <a:t>bào</a:t>
            </a:r>
            <a:endParaRPr lang="en-US" sz="2800" b="1" i="1" dirty="0">
              <a:solidFill>
                <a:srgbClr val="0053FA"/>
              </a:solidFill>
              <a:latin typeface="Arial" panose="020B0604020202020204" pitchFamily="34" charset="0"/>
              <a:cs typeface="Arial" panose="020B0604020202020204" pitchFamily="34" charset="0"/>
            </a:endParaRPr>
          </a:p>
        </p:txBody>
      </p:sp>
      <p:sp>
        <p:nvSpPr>
          <p:cNvPr id="24" name="Right Arrow 23">
            <a:extLst>
              <a:ext uri="{FF2B5EF4-FFF2-40B4-BE49-F238E27FC236}">
                <a16:creationId xmlns:a16="http://schemas.microsoft.com/office/drawing/2014/main" id="{67153F42-A3A2-7A4F-A73C-E33D9E807324}"/>
              </a:ext>
            </a:extLst>
          </p:cNvPr>
          <p:cNvSpPr/>
          <p:nvPr/>
        </p:nvSpPr>
        <p:spPr>
          <a:xfrm>
            <a:off x="2300280" y="5183374"/>
            <a:ext cx="2226640" cy="837313"/>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i="1" dirty="0" err="1">
                <a:solidFill>
                  <a:srgbClr val="C00000"/>
                </a:solidFill>
                <a:latin typeface="Arial" panose="020B0604020202020204" pitchFamily="34" charset="0"/>
                <a:cs typeface="Arial" panose="020B0604020202020204" pitchFamily="34" charset="0"/>
              </a:rPr>
              <a:t>Cơ</a:t>
            </a:r>
            <a:r>
              <a:rPr lang="en-US" sz="2800" b="1" i="1" dirty="0">
                <a:solidFill>
                  <a:srgbClr val="C00000"/>
                </a:solidFill>
                <a:latin typeface="Arial" panose="020B0604020202020204" pitchFamily="34" charset="0"/>
                <a:cs typeface="Arial" panose="020B0604020202020204" pitchFamily="34" charset="0"/>
              </a:rPr>
              <a:t> </a:t>
            </a:r>
            <a:r>
              <a:rPr lang="en-US" sz="2800" b="1" i="1" dirty="0" err="1">
                <a:solidFill>
                  <a:srgbClr val="C00000"/>
                </a:solidFill>
                <a:latin typeface="Arial" panose="020B0604020202020204" pitchFamily="34" charset="0"/>
                <a:cs typeface="Arial" panose="020B0604020202020204" pitchFamily="34" charset="0"/>
              </a:rPr>
              <a:t>thể</a:t>
            </a:r>
            <a:endParaRPr lang="en-US" sz="2800" b="1" i="1" dirty="0">
              <a:solidFill>
                <a:srgbClr val="C00000"/>
              </a:solidFill>
              <a:latin typeface="Arial" panose="020B0604020202020204" pitchFamily="34" charset="0"/>
              <a:cs typeface="Arial" panose="020B0604020202020204" pitchFamily="34" charset="0"/>
            </a:endParaRPr>
          </a:p>
        </p:txBody>
      </p:sp>
      <p:sp>
        <p:nvSpPr>
          <p:cNvPr id="26" name="Right Arrow 25">
            <a:extLst>
              <a:ext uri="{FF2B5EF4-FFF2-40B4-BE49-F238E27FC236}">
                <a16:creationId xmlns:a16="http://schemas.microsoft.com/office/drawing/2014/main" id="{9CE4B456-C7E9-4B4F-9B7E-AAFAF1F16B39}"/>
              </a:ext>
            </a:extLst>
          </p:cNvPr>
          <p:cNvSpPr/>
          <p:nvPr/>
        </p:nvSpPr>
        <p:spPr>
          <a:xfrm>
            <a:off x="4214172" y="4165840"/>
            <a:ext cx="2268985" cy="837313"/>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i="1" dirty="0" err="1">
                <a:solidFill>
                  <a:schemeClr val="accent2">
                    <a:lumMod val="75000"/>
                  </a:schemeClr>
                </a:solidFill>
                <a:latin typeface="Arial" panose="020B0604020202020204" pitchFamily="34" charset="0"/>
                <a:cs typeface="Arial" panose="020B0604020202020204" pitchFamily="34" charset="0"/>
              </a:rPr>
              <a:t>Quần</a:t>
            </a:r>
            <a:r>
              <a:rPr lang="en-US" sz="2800" b="1" i="1" dirty="0">
                <a:solidFill>
                  <a:schemeClr val="accent2">
                    <a:lumMod val="75000"/>
                  </a:schemeClr>
                </a:solidFill>
                <a:latin typeface="Arial" panose="020B0604020202020204" pitchFamily="34" charset="0"/>
                <a:cs typeface="Arial" panose="020B0604020202020204" pitchFamily="34" charset="0"/>
              </a:rPr>
              <a:t> </a:t>
            </a:r>
            <a:r>
              <a:rPr lang="en-US" sz="2800" b="1" i="1" dirty="0" err="1">
                <a:solidFill>
                  <a:schemeClr val="accent2">
                    <a:lumMod val="75000"/>
                  </a:schemeClr>
                </a:solidFill>
                <a:latin typeface="Arial" panose="020B0604020202020204" pitchFamily="34" charset="0"/>
                <a:cs typeface="Arial" panose="020B0604020202020204" pitchFamily="34" charset="0"/>
              </a:rPr>
              <a:t>thể</a:t>
            </a:r>
            <a:endParaRPr lang="en-US" sz="2800" b="1" i="1" dirty="0">
              <a:solidFill>
                <a:schemeClr val="accent2">
                  <a:lumMod val="75000"/>
                </a:schemeClr>
              </a:solidFill>
              <a:latin typeface="Arial" panose="020B0604020202020204" pitchFamily="34" charset="0"/>
              <a:cs typeface="Arial" panose="020B0604020202020204" pitchFamily="34" charset="0"/>
            </a:endParaRPr>
          </a:p>
        </p:txBody>
      </p:sp>
      <p:sp>
        <p:nvSpPr>
          <p:cNvPr id="27" name="Right Arrow 26">
            <a:extLst>
              <a:ext uri="{FF2B5EF4-FFF2-40B4-BE49-F238E27FC236}">
                <a16:creationId xmlns:a16="http://schemas.microsoft.com/office/drawing/2014/main" id="{6C417BC3-2535-2E4A-89BA-E83E1167A9F0}"/>
              </a:ext>
            </a:extLst>
          </p:cNvPr>
          <p:cNvSpPr/>
          <p:nvPr/>
        </p:nvSpPr>
        <p:spPr>
          <a:xfrm>
            <a:off x="6479117" y="3215677"/>
            <a:ext cx="2226640" cy="837313"/>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i="1" dirty="0" err="1">
                <a:solidFill>
                  <a:srgbClr val="00B050"/>
                </a:solidFill>
                <a:latin typeface="Arial" panose="020B0604020202020204" pitchFamily="34" charset="0"/>
                <a:cs typeface="Arial" panose="020B0604020202020204" pitchFamily="34" charset="0"/>
              </a:rPr>
              <a:t>Quần</a:t>
            </a:r>
            <a:r>
              <a:rPr lang="en-US" sz="2800" b="1" i="1" dirty="0">
                <a:solidFill>
                  <a:srgbClr val="00B050"/>
                </a:solidFill>
                <a:latin typeface="Arial" panose="020B0604020202020204" pitchFamily="34" charset="0"/>
                <a:cs typeface="Arial" panose="020B0604020202020204" pitchFamily="34" charset="0"/>
              </a:rPr>
              <a:t> </a:t>
            </a:r>
            <a:r>
              <a:rPr lang="en-US" sz="2800" b="1" i="1" dirty="0" err="1">
                <a:solidFill>
                  <a:srgbClr val="00B050"/>
                </a:solidFill>
                <a:latin typeface="Arial" panose="020B0604020202020204" pitchFamily="34" charset="0"/>
                <a:cs typeface="Arial" panose="020B0604020202020204" pitchFamily="34" charset="0"/>
              </a:rPr>
              <a:t>xã</a:t>
            </a:r>
            <a:endParaRPr lang="en-US" sz="2800" b="1" i="1" dirty="0">
              <a:solidFill>
                <a:srgbClr val="00B050"/>
              </a:solidFill>
              <a:latin typeface="Arial" panose="020B0604020202020204" pitchFamily="34" charset="0"/>
              <a:cs typeface="Arial" panose="020B0604020202020204" pitchFamily="34" charset="0"/>
            </a:endParaRPr>
          </a:p>
        </p:txBody>
      </p:sp>
      <p:sp>
        <p:nvSpPr>
          <p:cNvPr id="28" name="Right Arrow 27">
            <a:extLst>
              <a:ext uri="{FF2B5EF4-FFF2-40B4-BE49-F238E27FC236}">
                <a16:creationId xmlns:a16="http://schemas.microsoft.com/office/drawing/2014/main" id="{35D114BD-F7C4-D34E-8DE6-A8E0147E9263}"/>
              </a:ext>
            </a:extLst>
          </p:cNvPr>
          <p:cNvSpPr/>
          <p:nvPr/>
        </p:nvSpPr>
        <p:spPr>
          <a:xfrm>
            <a:off x="8948711" y="2329538"/>
            <a:ext cx="2543174" cy="837313"/>
          </a:xfrm>
          <a:prstGeom prst="rightArrow">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i="1" dirty="0" err="1">
                <a:solidFill>
                  <a:srgbClr val="C00000"/>
                </a:solidFill>
                <a:latin typeface="Arial" panose="020B0604020202020204" pitchFamily="34" charset="0"/>
                <a:cs typeface="Arial" panose="020B0604020202020204" pitchFamily="34" charset="0"/>
              </a:rPr>
              <a:t>Hệ</a:t>
            </a:r>
            <a:r>
              <a:rPr lang="en-US" sz="2800" b="1" i="1" dirty="0">
                <a:solidFill>
                  <a:srgbClr val="C00000"/>
                </a:solidFill>
                <a:latin typeface="Arial" panose="020B0604020202020204" pitchFamily="34" charset="0"/>
                <a:cs typeface="Arial" panose="020B0604020202020204" pitchFamily="34" charset="0"/>
              </a:rPr>
              <a:t> </a:t>
            </a:r>
            <a:r>
              <a:rPr lang="en-US" sz="2800" b="1" i="1" dirty="0" err="1">
                <a:solidFill>
                  <a:srgbClr val="C00000"/>
                </a:solidFill>
                <a:latin typeface="Arial" panose="020B0604020202020204" pitchFamily="34" charset="0"/>
                <a:cs typeface="Arial" panose="020B0604020202020204" pitchFamily="34" charset="0"/>
              </a:rPr>
              <a:t>sinh</a:t>
            </a:r>
            <a:r>
              <a:rPr lang="en-US" sz="2800" b="1" i="1" dirty="0">
                <a:solidFill>
                  <a:srgbClr val="C00000"/>
                </a:solidFill>
                <a:latin typeface="Arial" panose="020B0604020202020204" pitchFamily="34" charset="0"/>
                <a:cs typeface="Arial" panose="020B0604020202020204" pitchFamily="34" charset="0"/>
              </a:rPr>
              <a:t> </a:t>
            </a:r>
            <a:r>
              <a:rPr lang="en-US" sz="2800" b="1" i="1" dirty="0" err="1">
                <a:solidFill>
                  <a:srgbClr val="C00000"/>
                </a:solidFill>
                <a:latin typeface="Arial" panose="020B0604020202020204" pitchFamily="34" charset="0"/>
                <a:cs typeface="Arial" panose="020B0604020202020204" pitchFamily="34" charset="0"/>
              </a:rPr>
              <a:t>thái</a:t>
            </a:r>
            <a:endParaRPr lang="en-US" sz="2800" b="1" i="1" dirty="0">
              <a:solidFill>
                <a:srgbClr val="C0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E250CCAA-539F-D84C-A858-471DF0277C3F}"/>
              </a:ext>
            </a:extLst>
          </p:cNvPr>
          <p:cNvPicPr>
            <a:picLocks noChangeAspect="1"/>
          </p:cNvPicPr>
          <p:nvPr/>
        </p:nvPicPr>
        <p:blipFill>
          <a:blip r:embed="rId7"/>
          <a:stretch>
            <a:fillRect/>
          </a:stretch>
        </p:blipFill>
        <p:spPr>
          <a:xfrm>
            <a:off x="6412986" y="1521532"/>
            <a:ext cx="2268986" cy="1701740"/>
          </a:xfrm>
          <a:prstGeom prst="rect">
            <a:avLst/>
          </a:prstGeom>
          <a:ln>
            <a:noFill/>
          </a:ln>
          <a:effectLst>
            <a:softEdge rad="112500"/>
          </a:effectLst>
        </p:spPr>
      </p:pic>
      <p:sp>
        <p:nvSpPr>
          <p:cNvPr id="29" name="TextBox 28">
            <a:extLst>
              <a:ext uri="{FF2B5EF4-FFF2-40B4-BE49-F238E27FC236}">
                <a16:creationId xmlns:a16="http://schemas.microsoft.com/office/drawing/2014/main" id="{CB929F75-66D7-584B-B3AA-7475F0905E30}"/>
              </a:ext>
            </a:extLst>
          </p:cNvPr>
          <p:cNvSpPr txBox="1"/>
          <p:nvPr/>
        </p:nvSpPr>
        <p:spPr>
          <a:xfrm rot="19833704">
            <a:off x="-607435" y="2095404"/>
            <a:ext cx="9643215" cy="553998"/>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just"/>
            <a:r>
              <a:rPr lang="en-US" sz="3000" b="1" dirty="0">
                <a:solidFill>
                  <a:srgbClr val="00B050"/>
                </a:solidFill>
                <a:effectLst>
                  <a:glow rad="63500">
                    <a:schemeClr val="accent2">
                      <a:satMod val="175000"/>
                      <a:alpha val="40000"/>
                    </a:schemeClr>
                  </a:glow>
                </a:effectLst>
                <a:latin typeface="Arial" panose="020B0604020202020204" pitchFamily="34" charset="0"/>
                <a:cs typeface="Arial" panose="020B0604020202020204" pitchFamily="34" charset="0"/>
              </a:rPr>
              <a:t>CÁC CẤP TỔ CHỨC CƠ BẢN CỦA THỂ GIỚI SỐNG</a:t>
            </a:r>
          </a:p>
        </p:txBody>
      </p:sp>
      <p:pic>
        <p:nvPicPr>
          <p:cNvPr id="31" name="Picture 30">
            <a:extLst>
              <a:ext uri="{FF2B5EF4-FFF2-40B4-BE49-F238E27FC236}">
                <a16:creationId xmlns:a16="http://schemas.microsoft.com/office/drawing/2014/main" id="{05B3A350-85CC-A741-A001-6C38D7A5E8E6}"/>
              </a:ext>
            </a:extLst>
          </p:cNvPr>
          <p:cNvPicPr>
            <a:picLocks noChangeAspect="1"/>
          </p:cNvPicPr>
          <p:nvPr/>
        </p:nvPicPr>
        <p:blipFill>
          <a:blip r:embed="rId8"/>
          <a:stretch>
            <a:fillRect/>
          </a:stretch>
        </p:blipFill>
        <p:spPr>
          <a:xfrm>
            <a:off x="-357187" y="0"/>
            <a:ext cx="2521270" cy="1742773"/>
          </a:xfrm>
          <a:prstGeom prst="rect">
            <a:avLst/>
          </a:prstGeom>
        </p:spPr>
      </p:pic>
      <p:pic>
        <p:nvPicPr>
          <p:cNvPr id="33" name="Picture 32">
            <a:extLst>
              <a:ext uri="{FF2B5EF4-FFF2-40B4-BE49-F238E27FC236}">
                <a16:creationId xmlns:a16="http://schemas.microsoft.com/office/drawing/2014/main" id="{9BD4A366-AA83-9C45-A80F-AD8FC5D767C0}"/>
              </a:ext>
            </a:extLst>
          </p:cNvPr>
          <p:cNvPicPr>
            <a:picLocks noChangeAspect="1"/>
          </p:cNvPicPr>
          <p:nvPr/>
        </p:nvPicPr>
        <p:blipFill>
          <a:blip r:embed="rId8"/>
          <a:stretch>
            <a:fillRect/>
          </a:stretch>
        </p:blipFill>
        <p:spPr>
          <a:xfrm>
            <a:off x="10368663" y="5067182"/>
            <a:ext cx="2103563" cy="1769865"/>
          </a:xfrm>
          <a:prstGeom prst="rect">
            <a:avLst/>
          </a:prstGeom>
        </p:spPr>
      </p:pic>
      <p:sp>
        <p:nvSpPr>
          <p:cNvPr id="34" name="Cloud Callout 33">
            <a:extLst>
              <a:ext uri="{FF2B5EF4-FFF2-40B4-BE49-F238E27FC236}">
                <a16:creationId xmlns:a16="http://schemas.microsoft.com/office/drawing/2014/main" id="{B9A6527E-536A-1446-9D30-610749AB54DE}"/>
              </a:ext>
            </a:extLst>
          </p:cNvPr>
          <p:cNvSpPr/>
          <p:nvPr/>
        </p:nvSpPr>
        <p:spPr>
          <a:xfrm>
            <a:off x="6063316" y="2940912"/>
            <a:ext cx="5908103" cy="3202598"/>
          </a:xfrm>
          <a:prstGeom prst="cloudCallou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dirty="0" err="1">
                <a:solidFill>
                  <a:srgbClr val="00B050"/>
                </a:solidFill>
                <a:latin typeface="Arial" panose="020B0604020202020204" pitchFamily="34" charset="0"/>
                <a:cs typeface="Arial" panose="020B0604020202020204" pitchFamily="34" charset="0"/>
              </a:rPr>
              <a:t>Các</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cấp</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tổ</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chức</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cơ</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bản</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của</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thế</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giới</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sống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gồm</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những</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cấp</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tổ</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chức</a:t>
            </a:r>
            <a:r>
              <a:rPr lang="en-US" sz="3200" dirty="0">
                <a:solidFill>
                  <a:srgbClr val="00B050"/>
                </a:solidFill>
                <a:latin typeface="Arial" panose="020B0604020202020204" pitchFamily="34" charset="0"/>
                <a:cs typeface="Arial" panose="020B0604020202020204" pitchFamily="34" charset="0"/>
              </a:rPr>
              <a:t> </a:t>
            </a:r>
            <a:r>
              <a:rPr lang="en-US" sz="3200" dirty="0" err="1">
                <a:solidFill>
                  <a:srgbClr val="00B050"/>
                </a:solidFill>
                <a:latin typeface="Arial" panose="020B0604020202020204" pitchFamily="34" charset="0"/>
                <a:cs typeface="Arial" panose="020B0604020202020204" pitchFamily="34" charset="0"/>
              </a:rPr>
              <a:t>nào</a:t>
            </a:r>
            <a:r>
              <a:rPr lang="en-US" sz="3200" dirty="0">
                <a:solidFill>
                  <a:srgbClr val="00B050"/>
                </a:solidFill>
                <a:latin typeface="Arial" panose="020B0604020202020204" pitchFamily="34" charset="0"/>
                <a:cs typeface="Arial" panose="020B0604020202020204" pitchFamily="34" charset="0"/>
              </a:rPr>
              <a:t>?</a:t>
            </a:r>
          </a:p>
        </p:txBody>
      </p:sp>
      <p:sp>
        <p:nvSpPr>
          <p:cNvPr id="35" name="Cloud Callout 34">
            <a:extLst>
              <a:ext uri="{FF2B5EF4-FFF2-40B4-BE49-F238E27FC236}">
                <a16:creationId xmlns:a16="http://schemas.microsoft.com/office/drawing/2014/main" id="{A26E5358-B8C7-F248-BEC7-5DFB4E14CE24}"/>
              </a:ext>
            </a:extLst>
          </p:cNvPr>
          <p:cNvSpPr/>
          <p:nvPr/>
        </p:nvSpPr>
        <p:spPr>
          <a:xfrm>
            <a:off x="6270937" y="3747044"/>
            <a:ext cx="5779791" cy="2755773"/>
          </a:xfrm>
          <a:prstGeom prst="cloudCallout">
            <a:avLst>
              <a:gd name="adj1" fmla="val -49086"/>
              <a:gd name="adj2" fmla="val 55690"/>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en-US" sz="2800" i="1" dirty="0" err="1">
                <a:solidFill>
                  <a:srgbClr val="0053FA"/>
                </a:solidFill>
                <a:latin typeface="Arial" panose="020B0604020202020204" pitchFamily="34" charset="0"/>
                <a:cs typeface="Arial" panose="020B0604020202020204" pitchFamily="34" charset="0"/>
              </a:rPr>
              <a:t>Cấp</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độ</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tổ</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chức</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đầu</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tiên</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nào</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của</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hệ</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thống</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sống</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có</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đầy</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đủ</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dấu</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hiệu</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đặc</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trưng</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cho</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sự</a:t>
            </a:r>
            <a:r>
              <a:rPr lang="en-US" sz="2800" i="1" dirty="0">
                <a:solidFill>
                  <a:srgbClr val="0053FA"/>
                </a:solidFill>
                <a:latin typeface="Arial" panose="020B0604020202020204" pitchFamily="34" charset="0"/>
                <a:cs typeface="Arial" panose="020B0604020202020204" pitchFamily="34" charset="0"/>
              </a:rPr>
              <a:t> </a:t>
            </a:r>
            <a:r>
              <a:rPr lang="en-US" sz="2800" i="1" dirty="0" err="1">
                <a:solidFill>
                  <a:srgbClr val="0053FA"/>
                </a:solidFill>
                <a:latin typeface="Arial" panose="020B0604020202020204" pitchFamily="34" charset="0"/>
                <a:cs typeface="Arial" panose="020B0604020202020204" pitchFamily="34" charset="0"/>
              </a:rPr>
              <a:t>sống</a:t>
            </a:r>
            <a:r>
              <a:rPr lang="en-US" sz="2800" i="1" dirty="0">
                <a:solidFill>
                  <a:srgbClr val="0053FA"/>
                </a:solidFill>
                <a:latin typeface="Arial" panose="020B0604020202020204" pitchFamily="34" charset="0"/>
                <a:cs typeface="Arial" panose="020B0604020202020204" pitchFamily="34" charset="0"/>
              </a:rPr>
              <a:t>?</a:t>
            </a:r>
          </a:p>
        </p:txBody>
      </p:sp>
      <p:sp>
        <p:nvSpPr>
          <p:cNvPr id="36" name="Rounded Rectangle 35">
            <a:extLst>
              <a:ext uri="{FF2B5EF4-FFF2-40B4-BE49-F238E27FC236}">
                <a16:creationId xmlns:a16="http://schemas.microsoft.com/office/drawing/2014/main" id="{67C5AD90-A418-7B44-8C54-DABE2676A6BE}"/>
              </a:ext>
            </a:extLst>
          </p:cNvPr>
          <p:cNvSpPr/>
          <p:nvPr/>
        </p:nvSpPr>
        <p:spPr>
          <a:xfrm>
            <a:off x="5140951" y="5817993"/>
            <a:ext cx="5227712" cy="888000"/>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solidFill>
                  <a:srgbClr val="FF0000"/>
                </a:solidFill>
                <a:latin typeface="Arial" panose="020B0604020202020204" pitchFamily="34" charset="0"/>
                <a:cs typeface="Arial" panose="020B0604020202020204" pitchFamily="34" charset="0"/>
              </a:rPr>
              <a:t>Tế</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bào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là</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đơn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vị</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cơ</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bản</a:t>
            </a: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78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1+#ppt_h/2"/>
                                          </p:val>
                                        </p:tav>
                                        <p:tav tm="100000">
                                          <p:val>
                                            <p:strVal val="#ppt_y"/>
                                          </p:val>
                                        </p:tav>
                                      </p:tavLst>
                                    </p:anim>
                                  </p:childTnLst>
                                </p:cTn>
                              </p:par>
                              <p:par>
                                <p:cTn id="14" presetID="3"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par>
                                <p:cTn id="20" presetID="3"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par>
                                <p:cTn id="23" presetID="3"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xit" presetSubtype="4" fill="hold" grpId="1" nodeType="clickEffect">
                                  <p:stCondLst>
                                    <p:cond delay="0"/>
                                  </p:stCondLst>
                                  <p:childTnLst>
                                    <p:anim calcmode="lin" valueType="num">
                                      <p:cBhvr additive="base">
                                        <p:cTn id="32" dur="500"/>
                                        <p:tgtEl>
                                          <p:spTgt spid="34"/>
                                        </p:tgtEl>
                                        <p:attrNameLst>
                                          <p:attrName>ppt_y</p:attrName>
                                        </p:attrNameLst>
                                      </p:cBhvr>
                                      <p:tavLst>
                                        <p:tav tm="0">
                                          <p:val>
                                            <p:strVal val="#ppt_y"/>
                                          </p:val>
                                        </p:tav>
                                        <p:tav tm="100000">
                                          <p:val>
                                            <p:strVal val="#ppt_y+#ppt_h*1.125000"/>
                                          </p:val>
                                        </p:tav>
                                      </p:tavLst>
                                    </p:anim>
                                    <p:animEffect transition="out" filter="wipe(down)">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heckerboard(across)">
                                      <p:cBhvr>
                                        <p:cTn id="38" dur="500"/>
                                        <p:tgtEl>
                                          <p:spTgt spid="22"/>
                                        </p:tgtEl>
                                      </p:cBhvr>
                                    </p:animEffect>
                                  </p:childTnLst>
                                </p:cTn>
                              </p:par>
                            </p:childTnLst>
                          </p:cTn>
                        </p:par>
                        <p:par>
                          <p:cTn id="39" fill="hold">
                            <p:stCondLst>
                              <p:cond delay="1000"/>
                            </p:stCondLst>
                            <p:childTnLst>
                              <p:par>
                                <p:cTn id="40" presetID="5" presetClass="entr" presetSubtype="1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heckerboard(across)">
                                      <p:cBhvr>
                                        <p:cTn id="42" dur="1000"/>
                                        <p:tgtEl>
                                          <p:spTgt spid="24"/>
                                        </p:tgtEl>
                                      </p:cBhvr>
                                    </p:animEffect>
                                  </p:childTnLst>
                                </p:cTn>
                              </p:par>
                            </p:childTnLst>
                          </p:cTn>
                        </p:par>
                        <p:par>
                          <p:cTn id="43" fill="hold">
                            <p:stCondLst>
                              <p:cond delay="2000"/>
                            </p:stCondLst>
                            <p:childTnLst>
                              <p:par>
                                <p:cTn id="44" presetID="5" presetClass="entr" presetSubtype="10" fill="hold" grpId="0"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checkerboard(across)">
                                      <p:cBhvr>
                                        <p:cTn id="46" dur="1000"/>
                                        <p:tgtEl>
                                          <p:spTgt spid="26"/>
                                        </p:tgtEl>
                                      </p:cBhvr>
                                    </p:animEffect>
                                  </p:childTnLst>
                                </p:cTn>
                              </p:par>
                            </p:childTnLst>
                          </p:cTn>
                        </p:par>
                        <p:par>
                          <p:cTn id="47" fill="hold">
                            <p:stCondLst>
                              <p:cond delay="3000"/>
                            </p:stCondLst>
                            <p:childTnLst>
                              <p:par>
                                <p:cTn id="48" presetID="5" presetClass="entr" presetSubtype="10"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1000"/>
                                        <p:tgtEl>
                                          <p:spTgt spid="27"/>
                                        </p:tgtEl>
                                      </p:cBhvr>
                                    </p:animEffect>
                                  </p:childTnLst>
                                </p:cTn>
                              </p:par>
                            </p:childTnLst>
                          </p:cTn>
                        </p:par>
                        <p:par>
                          <p:cTn id="51" fill="hold">
                            <p:stCondLst>
                              <p:cond delay="4000"/>
                            </p:stCondLst>
                            <p:childTnLst>
                              <p:par>
                                <p:cTn id="52" presetID="5" presetClass="entr" presetSubtype="1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checkerboard(across)">
                                      <p:cBhvr>
                                        <p:cTn id="54" dur="1000"/>
                                        <p:tgtEl>
                                          <p:spTgt spid="28"/>
                                        </p:tgtEl>
                                      </p:cBhvr>
                                    </p:animEffect>
                                  </p:childTnLst>
                                </p:cTn>
                              </p:par>
                            </p:childTnLst>
                          </p:cTn>
                        </p:par>
                        <p:par>
                          <p:cTn id="55" fill="hold">
                            <p:stCondLst>
                              <p:cond delay="5000"/>
                            </p:stCondLst>
                            <p:childTnLst>
                              <p:par>
                                <p:cTn id="56" presetID="2" presetClass="entr" presetSubtype="4"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1000" fill="hold"/>
                                        <p:tgtEl>
                                          <p:spTgt spid="35"/>
                                        </p:tgtEl>
                                        <p:attrNameLst>
                                          <p:attrName>ppt_x</p:attrName>
                                        </p:attrNameLst>
                                      </p:cBhvr>
                                      <p:tavLst>
                                        <p:tav tm="0">
                                          <p:val>
                                            <p:strVal val="#ppt_x"/>
                                          </p:val>
                                        </p:tav>
                                        <p:tav tm="100000">
                                          <p:val>
                                            <p:strVal val="#ppt_x"/>
                                          </p:val>
                                        </p:tav>
                                      </p:tavLst>
                                    </p:anim>
                                    <p:anim calcmode="lin" valueType="num">
                                      <p:cBhvr additive="base">
                                        <p:cTn id="59"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mph" presetSubtype="0" fill="hold" grpId="1" nodeType="clickEffect">
                                  <p:stCondLst>
                                    <p:cond delay="0"/>
                                  </p:stCondLst>
                                  <p:childTnLst>
                                    <p:animScale>
                                      <p:cBhvr>
                                        <p:cTn id="63" dur="2000" fill="hold"/>
                                        <p:tgtEl>
                                          <p:spTgt spid="22"/>
                                        </p:tgtEl>
                                      </p:cBhvr>
                                      <p:by x="150000" y="150000"/>
                                    </p:animScale>
                                  </p:childTnLst>
                                </p:cTn>
                              </p:par>
                            </p:childTnLst>
                          </p:cTn>
                        </p:par>
                        <p:par>
                          <p:cTn id="64" fill="hold">
                            <p:stCondLst>
                              <p:cond delay="2000"/>
                            </p:stCondLst>
                            <p:childTnLst>
                              <p:par>
                                <p:cTn id="65" presetID="3" presetClass="exit" presetSubtype="10" fill="hold" grpId="1" nodeType="afterEffect">
                                  <p:stCondLst>
                                    <p:cond delay="0"/>
                                  </p:stCondLst>
                                  <p:childTnLst>
                                    <p:animEffect transition="out" filter="blinds(horizontal)">
                                      <p:cBhvr>
                                        <p:cTn id="66" dur="500"/>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2500"/>
                            </p:stCondLst>
                            <p:childTnLst>
                              <p:par>
                                <p:cTn id="69" presetID="3" presetClass="entr" presetSubtype="10" fill="hold" grpId="0" nodeType="after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blinds(horizontal)">
                                      <p:cBhvr>
                                        <p:cTn id="7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4" grpId="0" animBg="1"/>
      <p:bldP spid="26" grpId="0" animBg="1"/>
      <p:bldP spid="27" grpId="0" animBg="1"/>
      <p:bldP spid="28" grpId="0" animBg="1"/>
      <p:bldP spid="29" grpId="0"/>
      <p:bldP spid="34" grpId="0" animBg="1"/>
      <p:bldP spid="34" grpId="1" animBg="1"/>
      <p:bldP spid="35" grpId="0" animBg="1"/>
      <p:bldP spid="35" grpId="1"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7FC49-4FB4-3343-B6A8-228A01AB68B7}"/>
              </a:ext>
            </a:extLst>
          </p:cNvPr>
          <p:cNvPicPr>
            <a:picLocks noChangeAspect="1"/>
          </p:cNvPicPr>
          <p:nvPr/>
        </p:nvPicPr>
        <p:blipFill>
          <a:blip r:embed="rId2"/>
          <a:stretch>
            <a:fillRect/>
          </a:stretch>
        </p:blipFill>
        <p:spPr>
          <a:xfrm>
            <a:off x="0" y="0"/>
            <a:ext cx="7029450" cy="6858000"/>
          </a:xfrm>
          <a:prstGeom prst="rect">
            <a:avLst/>
          </a:prstGeom>
        </p:spPr>
      </p:pic>
      <p:sp>
        <p:nvSpPr>
          <p:cNvPr id="4" name="Cloud Callout 3">
            <a:extLst>
              <a:ext uri="{FF2B5EF4-FFF2-40B4-BE49-F238E27FC236}">
                <a16:creationId xmlns:a16="http://schemas.microsoft.com/office/drawing/2014/main" id="{B03E9F8A-DA16-3B44-899F-9E8CA29A3828}"/>
              </a:ext>
            </a:extLst>
          </p:cNvPr>
          <p:cNvSpPr/>
          <p:nvPr/>
        </p:nvSpPr>
        <p:spPr>
          <a:xfrm>
            <a:off x="6915150" y="271462"/>
            <a:ext cx="5172075" cy="4214813"/>
          </a:xfrm>
          <a:prstGeom prst="cloudCallout">
            <a:avLst>
              <a:gd name="adj1" fmla="val -94950"/>
              <a:gd name="adj2" fmla="val 106867"/>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err="1">
                <a:solidFill>
                  <a:srgbClr val="00B050"/>
                </a:solidFill>
                <a:latin typeface="Arial" panose="020B0604020202020204" pitchFamily="34" charset="0"/>
                <a:cs typeface="Arial" panose="020B0604020202020204" pitchFamily="34" charset="0"/>
              </a:rPr>
              <a:t>Tại</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sao</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00B050"/>
                </a:solidFill>
                <a:latin typeface="Arial" panose="020B0604020202020204" pitchFamily="34" charset="0"/>
                <a:cs typeface="Arial" panose="020B0604020202020204" pitchFamily="34" charset="0"/>
              </a:rPr>
              <a:t>nói</a:t>
            </a:r>
            <a:r>
              <a:rPr lang="en-US" sz="3600" dirty="0">
                <a:solidFill>
                  <a:srgbClr val="00B05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Tế</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bào</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là</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đơn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vị</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căn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bản</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của</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sự</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sống</a:t>
            </a:r>
            <a:r>
              <a:rPr lang="en-US" sz="3600" dirty="0">
                <a:solidFill>
                  <a:srgbClr val="00B050"/>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7B760FE-9D97-C649-A290-1B9384FA5CF6}"/>
              </a:ext>
            </a:extLst>
          </p:cNvPr>
          <p:cNvSpPr txBox="1"/>
          <p:nvPr/>
        </p:nvSpPr>
        <p:spPr>
          <a:xfrm>
            <a:off x="6915149" y="682883"/>
            <a:ext cx="5172075" cy="4832092"/>
          </a:xfrm>
          <a:prstGeom prst="rect">
            <a:avLst/>
          </a:prstGeom>
          <a:noFill/>
        </p:spPr>
        <p:txBody>
          <a:bodyPr wrap="square" rtlCol="0">
            <a:spAutoFit/>
          </a:bodyPr>
          <a:lstStyle/>
          <a:p>
            <a:pPr marL="457200" indent="-457200" algn="just">
              <a:buFont typeface="Wingdings" pitchFamily="2" charset="2"/>
              <a:buChar char="v"/>
            </a:pPr>
            <a:r>
              <a:rPr lang="en-US" sz="2800" dirty="0">
                <a:solidFill>
                  <a:schemeClr val="accent4">
                    <a:lumMod val="50000"/>
                  </a:schemeClr>
                </a:solidFill>
                <a:latin typeface="Arial" panose="020B0604020202020204" pitchFamily="34" charset="0"/>
                <a:cs typeface="Arial" panose="020B0604020202020204" pitchFamily="34" charset="0"/>
              </a:rPr>
              <a:t>Tb </a:t>
            </a:r>
            <a:r>
              <a:rPr lang="en-US" sz="2800" dirty="0" err="1">
                <a:solidFill>
                  <a:schemeClr val="accent4">
                    <a:lumMod val="50000"/>
                  </a:schemeClr>
                </a:solidFill>
                <a:latin typeface="Arial" panose="020B0604020202020204" pitchFamily="34" charset="0"/>
                <a:cs typeface="Arial" panose="020B0604020202020204" pitchFamily="34" charset="0"/>
              </a:rPr>
              <a:t>thể</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hiện</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đầy</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đủ</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đặc</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tính</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của</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sự</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4">
                    <a:lumMod val="50000"/>
                  </a:schemeClr>
                </a:solidFill>
                <a:latin typeface="Arial" panose="020B0604020202020204" pitchFamily="34" charset="0"/>
                <a:cs typeface="Arial" panose="020B0604020202020204" pitchFamily="34" charset="0"/>
              </a:rPr>
              <a:t>sống</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chuyển</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hoá</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vật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chất</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và</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năng</a:t>
            </a:r>
            <a:r>
              <a:rPr lang="en-US" sz="2800" dirty="0">
                <a:solidFill>
                  <a:schemeClr val="accent6">
                    <a:lumMod val="50000"/>
                  </a:schemeClr>
                </a:solidFill>
                <a:latin typeface="Arial" panose="020B0604020202020204" pitchFamily="34" charset="0"/>
                <a:cs typeface="Arial" panose="020B0604020202020204" pitchFamily="34" charset="0"/>
              </a:rPr>
              <a:t> </a:t>
            </a:r>
            <a:r>
              <a:rPr lang="en-US" sz="2800" dirty="0" err="1">
                <a:solidFill>
                  <a:schemeClr val="accent6">
                    <a:lumMod val="50000"/>
                  </a:schemeClr>
                </a:solidFill>
                <a:latin typeface="Arial" panose="020B0604020202020204" pitchFamily="34" charset="0"/>
                <a:cs typeface="Arial" panose="020B0604020202020204" pitchFamily="34" charset="0"/>
              </a:rPr>
              <a:t>lượng</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sinh</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trưởng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triển</a:t>
            </a:r>
            <a:r>
              <a:rPr lang="en-US" sz="2800" dirty="0">
                <a:solidFill>
                  <a:schemeClr val="accent4">
                    <a:lumMod val="50000"/>
                  </a:schemeClr>
                </a:solidFill>
                <a:latin typeface="Arial" panose="020B0604020202020204" pitchFamily="34" charset="0"/>
                <a:cs typeface="Arial" panose="020B0604020202020204" pitchFamily="34" charset="0"/>
              </a:rPr>
              <a:t>, </a:t>
            </a:r>
            <a:r>
              <a:rPr lang="en-US" sz="2800" dirty="0" err="1">
                <a:solidFill>
                  <a:srgbClr val="0053FA"/>
                </a:solidFill>
                <a:latin typeface="Arial" panose="020B0604020202020204" pitchFamily="34" charset="0"/>
                <a:cs typeface="Arial" panose="020B0604020202020204" pitchFamily="34" charset="0"/>
              </a:rPr>
              <a:t>cảm</a:t>
            </a:r>
            <a:r>
              <a:rPr lang="en-US" sz="2800" dirty="0">
                <a:solidFill>
                  <a:srgbClr val="0053FA"/>
                </a:solidFill>
                <a:latin typeface="Arial" panose="020B0604020202020204" pitchFamily="34" charset="0"/>
                <a:cs typeface="Arial" panose="020B0604020202020204" pitchFamily="34" charset="0"/>
              </a:rPr>
              <a:t> </a:t>
            </a:r>
            <a:r>
              <a:rPr lang="en-US" sz="2800" dirty="0" err="1">
                <a:solidFill>
                  <a:srgbClr val="0053FA"/>
                </a:solidFill>
                <a:latin typeface="Arial" panose="020B0604020202020204" pitchFamily="34" charset="0"/>
                <a:cs typeface="Arial" panose="020B0604020202020204" pitchFamily="34" charset="0"/>
              </a:rPr>
              <a:t>ứng</a:t>
            </a:r>
            <a:r>
              <a:rPr lang="en-US" sz="2800" dirty="0">
                <a:solidFill>
                  <a:srgbClr val="0053FA"/>
                </a:solidFill>
                <a:latin typeface="Arial" panose="020B0604020202020204" pitchFamily="34" charset="0"/>
                <a:cs typeface="Arial" panose="020B0604020202020204" pitchFamily="34" charset="0"/>
              </a:rPr>
              <a:t> </a:t>
            </a:r>
            <a:r>
              <a:rPr lang="en-US" sz="2800" dirty="0" err="1">
                <a:solidFill>
                  <a:srgbClr val="0053FA"/>
                </a:solidFill>
                <a:latin typeface="Arial" panose="020B0604020202020204" pitchFamily="34" charset="0"/>
                <a:cs typeface="Arial" panose="020B0604020202020204" pitchFamily="34" charset="0"/>
              </a:rPr>
              <a:t>và</a:t>
            </a:r>
            <a:r>
              <a:rPr lang="en-US" sz="2800" dirty="0">
                <a:solidFill>
                  <a:srgbClr val="0053FA"/>
                </a:solidFill>
                <a:latin typeface="Arial" panose="020B0604020202020204" pitchFamily="34" charset="0"/>
                <a:cs typeface="Arial" panose="020B0604020202020204" pitchFamily="34" charset="0"/>
              </a:rPr>
              <a:t> </a:t>
            </a:r>
            <a:r>
              <a:rPr lang="en-US" sz="2800" dirty="0" err="1">
                <a:solidFill>
                  <a:srgbClr val="0053FA"/>
                </a:solidFill>
                <a:latin typeface="Arial" panose="020B0604020202020204" pitchFamily="34" charset="0"/>
                <a:cs typeface="Arial" panose="020B0604020202020204" pitchFamily="34" charset="0"/>
              </a:rPr>
              <a:t>sinh</a:t>
            </a:r>
            <a:r>
              <a:rPr lang="en-US" sz="2800" dirty="0">
                <a:solidFill>
                  <a:srgbClr val="0053FA"/>
                </a:solidFill>
                <a:latin typeface="Arial" panose="020B0604020202020204" pitchFamily="34" charset="0"/>
                <a:cs typeface="Arial" panose="020B0604020202020204" pitchFamily="34" charset="0"/>
              </a:rPr>
              <a:t> </a:t>
            </a:r>
            <a:r>
              <a:rPr lang="en-US" sz="2800" dirty="0" err="1">
                <a:solidFill>
                  <a:srgbClr val="0053FA"/>
                </a:solidFill>
                <a:latin typeface="Arial" panose="020B0604020202020204" pitchFamily="34" charset="0"/>
                <a:cs typeface="Arial" panose="020B0604020202020204" pitchFamily="34" charset="0"/>
              </a:rPr>
              <a:t>sản</a:t>
            </a:r>
            <a:endParaRPr lang="en-US" sz="2800" dirty="0">
              <a:solidFill>
                <a:srgbClr val="0053FA"/>
              </a:solidFill>
              <a:latin typeface="Arial" panose="020B0604020202020204" pitchFamily="34" charset="0"/>
              <a:cs typeface="Arial" panose="020B0604020202020204" pitchFamily="34" charset="0"/>
            </a:endParaRPr>
          </a:p>
          <a:p>
            <a:pPr algn="just"/>
            <a:endParaRPr lang="en-US" sz="2800" dirty="0">
              <a:latin typeface="Arial" panose="020B0604020202020204" pitchFamily="34" charset="0"/>
              <a:cs typeface="Arial" panose="020B0604020202020204" pitchFamily="34" charset="0"/>
            </a:endParaRPr>
          </a:p>
          <a:p>
            <a:pPr marL="457200" indent="-457200" algn="just">
              <a:buFont typeface="Wingdings" pitchFamily="2" charset="2"/>
              <a:buChar char="v"/>
            </a:pPr>
            <a:r>
              <a:rPr lang="en-US" sz="2800" dirty="0">
                <a:solidFill>
                  <a:schemeClr val="accent2">
                    <a:lumMod val="50000"/>
                  </a:schemeClr>
                </a:solidFill>
                <a:latin typeface="Arial" panose="020B0604020202020204" pitchFamily="34" charset="0"/>
                <a:cs typeface="Arial" panose="020B0604020202020204" pitchFamily="34" charset="0"/>
              </a:rPr>
              <a:t>Tb </a:t>
            </a:r>
            <a:r>
              <a:rPr lang="en-US" sz="2800" dirty="0" err="1">
                <a:solidFill>
                  <a:schemeClr val="accent2">
                    <a:lumMod val="50000"/>
                  </a:schemeClr>
                </a:solidFill>
                <a:latin typeface="Arial" panose="020B0604020202020204" pitchFamily="34" charset="0"/>
                <a:cs typeface="Arial" panose="020B0604020202020204" pitchFamily="34" charset="0"/>
              </a:rPr>
              <a:t>cấu</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tạo</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nên</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dirty="0" err="1">
                <a:solidFill>
                  <a:schemeClr val="accent2">
                    <a:lumMod val="50000"/>
                  </a:schemeClr>
                </a:solidFill>
                <a:latin typeface="Arial" panose="020B0604020202020204" pitchFamily="34" charset="0"/>
                <a:cs typeface="Arial" panose="020B0604020202020204" pitchFamily="34" charset="0"/>
              </a:rPr>
              <a:t>mọi</a:t>
            </a:r>
            <a:r>
              <a:rPr lang="en-US" sz="2800" dirty="0">
                <a:solidFill>
                  <a:schemeClr val="accent2">
                    <a:lumMod val="50000"/>
                  </a:schemeClr>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cơ</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thể</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sinh</a:t>
            </a:r>
            <a:r>
              <a:rPr lang="en-US" sz="2800" i="1" u="sng" dirty="0">
                <a:solidFill>
                  <a:srgbClr val="FF0000"/>
                </a:solidFill>
                <a:latin typeface="Arial" panose="020B0604020202020204" pitchFamily="34" charset="0"/>
                <a:cs typeface="Arial" panose="020B0604020202020204" pitchFamily="34" charset="0"/>
              </a:rPr>
              <a:t> </a:t>
            </a:r>
            <a:r>
              <a:rPr lang="en-US" sz="2800" i="1" u="sng" dirty="0" err="1">
                <a:solidFill>
                  <a:srgbClr val="FF0000"/>
                </a:solidFill>
                <a:latin typeface="Arial" panose="020B0604020202020204" pitchFamily="34" charset="0"/>
                <a:cs typeface="Arial" panose="020B0604020202020204" pitchFamily="34" charset="0"/>
              </a:rPr>
              <a:t>vật</a:t>
            </a:r>
            <a:r>
              <a:rPr lang="en-US" sz="2800" i="1" u="sng" dirty="0">
                <a:solidFill>
                  <a:srgbClr val="FF0000"/>
                </a:solidFill>
                <a:latin typeface="Arial" panose="020B0604020202020204" pitchFamily="34" charset="0"/>
                <a:cs typeface="Arial" panose="020B0604020202020204" pitchFamily="34" charset="0"/>
              </a:rPr>
              <a:t>.</a:t>
            </a:r>
          </a:p>
          <a:p>
            <a:pPr algn="just"/>
            <a:endParaRPr lang="en-US" sz="2800" i="1" u="sng" dirty="0">
              <a:solidFill>
                <a:srgbClr val="FF0000"/>
              </a:solidFill>
              <a:latin typeface="Arial" panose="020B0604020202020204" pitchFamily="34" charset="0"/>
              <a:cs typeface="Arial" panose="020B0604020202020204" pitchFamily="34" charset="0"/>
            </a:endParaRPr>
          </a:p>
          <a:p>
            <a:pPr marL="457200" indent="-457200" algn="just">
              <a:buFont typeface="Wingdings" pitchFamily="2" charset="2"/>
              <a:buChar char="v"/>
            </a:pPr>
            <a:r>
              <a:rPr lang="en-US" sz="2800" dirty="0" err="1">
                <a:solidFill>
                  <a:srgbClr val="00B050"/>
                </a:solidFill>
                <a:latin typeface="Arial" panose="020B0604020202020204" pitchFamily="34" charset="0"/>
                <a:cs typeface="Arial" panose="020B0604020202020204" pitchFamily="34" charset="0"/>
              </a:rPr>
              <a:t>Các</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tế</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bào</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chỉ</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được</a:t>
            </a:r>
            <a:r>
              <a:rPr lang="en-US" sz="2800" dirty="0">
                <a:solidFill>
                  <a:srgbClr val="00B050"/>
                </a:solidFill>
                <a:latin typeface="Arial" panose="020B0604020202020204" pitchFamily="34" charset="0"/>
                <a:cs typeface="Arial" panose="020B0604020202020204" pitchFamily="34" charset="0"/>
              </a:rPr>
              <a:t> </a:t>
            </a:r>
            <a:r>
              <a:rPr lang="en-US" sz="2800" dirty="0" err="1">
                <a:solidFill>
                  <a:srgbClr val="00B050"/>
                </a:solidFill>
                <a:latin typeface="Arial" panose="020B0604020202020204" pitchFamily="34" charset="0"/>
                <a:cs typeface="Arial" panose="020B0604020202020204" pitchFamily="34" charset="0"/>
              </a:rPr>
              <a:t>sinh</a:t>
            </a:r>
            <a:r>
              <a:rPr lang="en-US" sz="2800" dirty="0">
                <a:solidFill>
                  <a:srgbClr val="00B050"/>
                </a:solidFill>
                <a:latin typeface="Arial" panose="020B0604020202020204" pitchFamily="34" charset="0"/>
                <a:cs typeface="Arial" panose="020B0604020202020204" pitchFamily="34" charset="0"/>
              </a:rPr>
              <a:t> </a:t>
            </a:r>
            <a:r>
              <a:rPr lang="en-US" sz="2800" err="1">
                <a:solidFill>
                  <a:srgbClr val="00B050"/>
                </a:solidFill>
                <a:latin typeface="Arial" panose="020B0604020202020204" pitchFamily="34" charset="0"/>
                <a:cs typeface="Arial" panose="020B0604020202020204" pitchFamily="34" charset="0"/>
              </a:rPr>
              <a:t>ra</a:t>
            </a:r>
            <a:r>
              <a:rPr lang="en-US" sz="2800">
                <a:solidFill>
                  <a:srgbClr val="00B050"/>
                </a:solidFill>
                <a:latin typeface="Arial" panose="020B0604020202020204" pitchFamily="34" charset="0"/>
                <a:cs typeface="Arial" panose="020B0604020202020204" pitchFamily="34" charset="0"/>
              </a:rPr>
              <a:t> bằng </a:t>
            </a:r>
            <a:r>
              <a:rPr lang="en-US" sz="2800" dirty="0" err="1">
                <a:solidFill>
                  <a:srgbClr val="00B050"/>
                </a:solidFill>
                <a:latin typeface="Arial" panose="020B0604020202020204" pitchFamily="34" charset="0"/>
                <a:cs typeface="Arial" panose="020B0604020202020204" pitchFamily="34" charset="0"/>
              </a:rPr>
              <a:t>cách</a:t>
            </a:r>
            <a:r>
              <a:rPr lang="en-US" sz="2800" dirty="0">
                <a:solidFill>
                  <a:srgbClr val="00B050"/>
                </a:solidFill>
                <a:latin typeface="Arial" panose="020B0604020202020204" pitchFamily="34" charset="0"/>
                <a:cs typeface="Arial" panose="020B0604020202020204" pitchFamily="34" charset="0"/>
              </a:rPr>
              <a:t> </a:t>
            </a:r>
            <a:r>
              <a:rPr lang="en-US" sz="2800" i="1" u="sng" dirty="0" err="1">
                <a:solidFill>
                  <a:srgbClr val="7030A0"/>
                </a:solidFill>
                <a:latin typeface="Arial" panose="020B0604020202020204" pitchFamily="34" charset="0"/>
                <a:cs typeface="Arial" panose="020B0604020202020204" pitchFamily="34" charset="0"/>
              </a:rPr>
              <a:t>phân</a:t>
            </a:r>
            <a:r>
              <a:rPr lang="en-US" sz="2800" i="1" u="sng" dirty="0">
                <a:solidFill>
                  <a:srgbClr val="7030A0"/>
                </a:solidFill>
                <a:latin typeface="Arial" panose="020B0604020202020204" pitchFamily="34" charset="0"/>
                <a:cs typeface="Arial" panose="020B0604020202020204" pitchFamily="34" charset="0"/>
              </a:rPr>
              <a:t> chia </a:t>
            </a:r>
            <a:r>
              <a:rPr lang="en-US" sz="2800" i="1" u="sng" dirty="0" err="1">
                <a:solidFill>
                  <a:srgbClr val="7030A0"/>
                </a:solidFill>
                <a:latin typeface="Arial" panose="020B0604020202020204" pitchFamily="34" charset="0"/>
                <a:cs typeface="Arial" panose="020B0604020202020204" pitchFamily="34" charset="0"/>
              </a:rPr>
              <a:t>tế</a:t>
            </a:r>
            <a:r>
              <a:rPr lang="en-US" sz="2800" i="1" u="sng" dirty="0">
                <a:solidFill>
                  <a:srgbClr val="7030A0"/>
                </a:solidFill>
                <a:latin typeface="Arial" panose="020B0604020202020204" pitchFamily="34" charset="0"/>
                <a:cs typeface="Arial" panose="020B0604020202020204" pitchFamily="34" charset="0"/>
              </a:rPr>
              <a:t> </a:t>
            </a:r>
            <a:r>
              <a:rPr lang="en-US" sz="2800" i="1" u="sng" dirty="0" err="1">
                <a:solidFill>
                  <a:srgbClr val="7030A0"/>
                </a:solidFill>
                <a:latin typeface="Arial" panose="020B0604020202020204" pitchFamily="34" charset="0"/>
                <a:cs typeface="Arial" panose="020B0604020202020204" pitchFamily="34" charset="0"/>
              </a:rPr>
              <a:t>bào</a:t>
            </a:r>
            <a:r>
              <a:rPr lang="en-US" sz="2800" dirty="0">
                <a:solidFill>
                  <a:srgbClr val="00B05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16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4"/>
                                        </p:tgtEl>
                                        <p:attrNameLst>
                                          <p:attrName>ppt_y</p:attrName>
                                        </p:attrNameLst>
                                      </p:cBhvr>
                                      <p:tavLst>
                                        <p:tav tm="0">
                                          <p:val>
                                            <p:strVal val="#ppt_y"/>
                                          </p:val>
                                        </p:tav>
                                        <p:tav tm="100000">
                                          <p:val>
                                            <p:strVal val="#ppt_y+#ppt_h*1.125000"/>
                                          </p:val>
                                        </p:tav>
                                      </p:tavLst>
                                    </p:anim>
                                    <p:animEffect transition="out" filter="wipe(down)">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checkerboard(across)">
                                      <p:cBhvr>
                                        <p:cTn id="17" dur="10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linds(horizont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6819</TotalTime>
  <Words>1005</Words>
  <Application>Microsoft Office PowerPoint</Application>
  <PresentationFormat>Widescreen</PresentationFormat>
  <Paragraphs>115</Paragraphs>
  <Slides>23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#9Slide03 AmpleSoft Bold</vt:lpstr>
      <vt:lpstr>#9Slide03 Arima Madurai ExtraBo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Khanh Linh Mach</cp:lastModifiedBy>
  <cp:revision>57</cp:revision>
  <dcterms:created xsi:type="dcterms:W3CDTF">2021-08-31T15:20:26Z</dcterms:created>
  <dcterms:modified xsi:type="dcterms:W3CDTF">2021-09-10T06:57:01Z</dcterms:modified>
</cp:coreProperties>
</file>